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7" r:id="rId2"/>
    <p:sldId id="25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296" r:id="rId17"/>
    <p:sldId id="312" r:id="rId18"/>
    <p:sldId id="311" r:id="rId19"/>
    <p:sldId id="326" r:id="rId20"/>
    <p:sldId id="313" r:id="rId21"/>
    <p:sldId id="314" r:id="rId22"/>
    <p:sldId id="315" r:id="rId23"/>
    <p:sldId id="316" r:id="rId24"/>
    <p:sldId id="317" r:id="rId25"/>
    <p:sldId id="319" r:id="rId26"/>
    <p:sldId id="320" r:id="rId27"/>
    <p:sldId id="321" r:id="rId28"/>
    <p:sldId id="322" r:id="rId29"/>
    <p:sldId id="318" r:id="rId30"/>
    <p:sldId id="323" r:id="rId31"/>
    <p:sldId id="324" r:id="rId32"/>
    <p:sldId id="325" r:id="rId33"/>
    <p:sldId id="327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6" orient="horz" pos="3158" userDrawn="1">
          <p15:clr>
            <a:srgbClr val="A4A3A4"/>
          </p15:clr>
        </p15:guide>
        <p15:guide id="7" pos="6947" userDrawn="1">
          <p15:clr>
            <a:srgbClr val="A4A3A4"/>
          </p15:clr>
        </p15:guide>
        <p15:guide id="8" pos="4316" userDrawn="1">
          <p15:clr>
            <a:srgbClr val="A4A3A4"/>
          </p15:clr>
        </p15:guide>
        <p15:guide id="9" pos="70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E6"/>
    <a:srgbClr val="00C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83268" autoAdjust="0"/>
  </p:normalViewPr>
  <p:slideViewPr>
    <p:cSldViewPr snapToGrid="0" showGuides="1">
      <p:cViewPr varScale="1">
        <p:scale>
          <a:sx n="72" d="100"/>
          <a:sy n="72" d="100"/>
        </p:scale>
        <p:origin x="804" y="60"/>
      </p:cViewPr>
      <p:guideLst>
        <p:guide orient="horz" pos="2296"/>
        <p:guide pos="3840"/>
        <p:guide pos="7219"/>
        <p:guide orient="horz" pos="3952"/>
        <p:guide orient="horz" pos="3158"/>
        <p:guide pos="6947"/>
        <p:guide pos="4316"/>
        <p:guide pos="70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3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2149 958 7533,'-16'0'0,"-3"0"0,3 0-450,-1 0 810,-1 0-90,2 0-1,-25 0-179,5 0-1041,-27-3 1,-15-2-1,6 1 996,24 2 0,-1 1 0,-15-5 0,-13 0 0,0-1 0,15 1-156,18 1 1,2 1 259,-24-7 1,-13 0 0,11 0-105,22 4 0,-3-2 153,-10-8 0,-16-5 0,-6-2 0,6-1 0,13 6-448,1-1 1,3 0 321,1-1 0,-9-6 0,-4 0 0,6 1 0,17 6 107,-6-6 1,5-4 0,2-3-270,15 6 3171,-2-31-3171,33 15 90,33-6-180,5 8 225,12 16 0,5 4-63,16-6 48,-18 14 0,12-1 0,-10 4-1132,-8 4 0,1 3 1192,23-5 0,3 3 0,-8 3 0,0 4 89,9 3 1,5 1 0,-1 0-120,-15 2 0,-3-4 0,1 4 30,19-1 0,1 2 0,-9 1-45,-9 1 0,-1-2-177,-5 1 0,5-2 0,-5 0 177,5 0 0,4 2-1,-6-2 1,14 2 0,7 2 0,1 0 0,-4 0 0,-13-3-763,-6 1 0,-7-1 1,9 1 732,6-1 0,13 2 0,3-1 0,2 1 0,-7-3 0,-15 1-182,11 2 1,-1 1 255,-12-6 1,9 1 0,6 0 0,-3-1 0,-8 0 55,-6-1 0,-5-2 0,7 0-91,13 0 0,11 3 0,6-2 0,-6-1 0,-11-1-68,-14-1 0,-6-1 0,7-1 14,9-1 0,14-1 0,3-1 0,-4 1 0,-9-3 60,0-2 0,-7 1 0,3-2-38,6 0 0,6 2 1,-1-2-1,-7-2-22,-14 1 0,-4-2 0,1 0 0,19-3 0,6-4 0,-10 1 113,-16-1 1,0-2-204,9-4 0,7-2 0,-13 0 0,3-13-45,-18 2 0,-13-1-45,-38 5-120,-38 14 0,-26 1 1,5 6 209,8 4 0,-7 3-108,-15 0 0,-11 1 0,9 4 198,12 2 0,3 4-570,-7-2 0,-8 3 1,6-2 434,-2 2 0,0-3 135,15 2 0,-6-2 0,0 1 0,9-2 0,4-2 0,6 0 0,-11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4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2268 140 7533,'0'-9'0,"0"3"0,0 1-90,0-4 90,8-5 180,-7 6 89,7-11 1,-8 17-90,0-17 450,0 6-360,0 4 269,0-11-449,0 19 90,0-5 0,-8 12 270,-8 40-540,-4-4-477,7-7 0,2 2 612,2-2 0,0-1 45,-6 27 0,-2 4 0,3-16 0,-1 6-807,2-1 0,-1 8 1,-1 2-1,0-6 747,6-9 0,0-5 0,-2 8 15,-2 2 0,0 8 0,1 5 0,-3 0 0,2-2 0,0-5-456,2-4 0,2-5 0,0-1 1,-4 8 410,0 2 0,0 5 0,-3 6 0,1 2 0,-3-5 0,3-1 0,1-10 0,-1-1 0,2-10 0,-1 2 0,-3 5 0,-3 5 0,-2 11 0,-4 0 0,-1 0 0,3-5 0,2-9 0,-2-6 0,0-8 0,-3 5 233,-6 3 1,-7 8 0,-4 1 0,1-3 0,5-11-144,1-4 0,4-8 0,-9 2-45,-11 6 0,-7 3 0,-3-3 0,7-6 0,-3 0 0,-2-7-135,-10-3 0,-10-5 0,12-2 64,21-8 1,2-5-185,-18-7 0,-7-4 0,8-1 120,19-1 0,4-1 260,-22-9 1,3-1-351,6-2 180,11-5-270,16 12 2332,1-11-2872,10-1 451,4 3 359,40-9 0,10 2 0,3 1 0,11 2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5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1361 84 7533,'0'-13'0,"0"-2"0,0 2 0,0 5 0,0-5 0,0 13 719,0-14-269,0 13-180,0-5 360,0 6-361,-7 18 91,-9 17-180,-12 16-759,8-9 1,-6 10 0,-1 3 0,5-6 623,-2 9 0,0 4-9,0-9 0,-5 10 0,0 2 0,1 1 0,4-10-583,2 5 1,4-5-1,0 8 508,1-13 1,-1 5-1,-2 5 1,0 2-1,-1-2 1,3-1-1,2-6 39,-3 10 0,3-6 0,-1 0 0,-1 10 10,2-12 0,-1 5 0,-1 8 0,-2 2 0,-1 0 0,3-1 0,0-1 0,3-7 0,0-7-10,-1 10 0,3-10 0,0 0 0,-5 8 22,3-8 1,-3 7-1,-4 5 1,2 3-1,-4-3 1,4-4 0,0-5-1,3-10-22,-1 5 0,1-11 0,-3 4 0,-2 8 0,-3 6 0,-1-3 0,2-11 315,-1-7 0,1-5-45,-7 15 0,1-3-653,8-16 1,-2-1 382,-1 3 0,1-4 90,-4 0 720,12-58-631,16-4-258,9-5 0,6-10 0,1-1-281,3 1 0,1 1 0,4-7-152,1 2 1,5-8 0,3-1 0,-2-1 0,-2 7 421,-2 4 0,-3 4 0,4-1 0,1-1-15,4-2 0,6-3 0,1-3 0,0 1 0,-1 5 0,-6 9 818,11-15 0,0 6-646,5 9 1,8-4-1,1 1 1,-10 10-68,-13 9 1,-2 5 179,27-11 0,-1 6 583,-6 14-403,4 7 269,-9 43-359,-15-3-210,-30 7 0,-12 11 0,0-3 1068,0-6 1,-6 0-1264,-3 10 0,-6 11 0,2 0 0,0-8-365,0-2 1,0-1 341,0-4 1,-4 9-1,1 0 1,3-10 22,2-7 0,-1-2 0,-8 25 0,2-6 913,6-16-778,16 4 0,31-60 0,8-8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6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609 140 7533,'-18'-23'0,"1"3"449,8 6-89,-5 1-90,3-2-90,-6 2 90,-1 5-180,1 2 180,1 6 89,-8 6 361,-35 33-540,19-5-196,3-6 1,1 3 465,-6 24 0,3 0-271,15-23 1,2 0 67,-3 13 1,-5 5-1,3 5 1,9-6-203,7 5 0,5-2 45,-14 13 0,9-5 269,35-2-1438,5-58 674,6-17 1,2-5 224,12-20-113,-14 10 1,7-11 0,2-2-1,-7 6-361,-1-2 1,1-2 495,5-6 1,8-6 0,-1 0-1,-11 9 113,-10 8 0,-1 6 75,10-13 0,3-4 0,-7 8 60,0 5 450,8-16-360,-34 46 190,-7 12-280,0 9 0,-11 13 0,-7 9 494,-6 11 1,0 4-405,2-5 0,-2 4 269,0 4 1,-3 6 0,7-9-73,5 12-197,-1-7 0,1-5-540,15-23 180,31-8-360,-16-27 360,31-26 1,1-9-181,-8-5-1025,1-2 0,9-8 0,-6 7 1205,-20 19 0,1 3 60,17-17 0,4-7 0,-4 11 167,3 4 177,-8 5 1,-1 4 45,-15 13-180,2 6 0,-20 8 990,-9 39-901,-6-5 1,0 2 0,-5 1 0,-2 7 180,7 5 0,2-1-180,2-7-360,5 0 0,8-6-180,12-27-539,48-26 359,4-21 905,-24 8 1,-2 0-501,-9 1 0,0 3-135,18-14 48,-7 2-48,13 9-90,-26 2 1799,17 15-719,-30 5 1169,-1 46-1529,-17-10-316,-8 21 1,-1 4-45,-9-1-630,0 11 1,3-4 449,4-20 90,4-1 0,7-5 0,9-26 90,24-12 0,2-18 0,16-18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7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1360 113 7533,'2'-57'1559,"0"1"0,-35 74 0,-5 19-1499,10 0 0,6 6 0,-2 6-1431,-5 9 1,-2 6 0,-2 1 0,2-4 1430,0 0 0,0-1 0,1-2-295,5 0 1,-1 3 0,-2 2 287,3-8 1,-3 5 0,-3 2 0,2 1 0,3-4-122,1 3 1,1-4 0,-2 6 0,-3 9 44,9-24 1,-2 6-1,-2 4 1,-2 7-1,-1-1 1,1 4-1,-1-1 1,1-1-1,-2-2 1,5-4-1,-1-3 1,4-6 126,-2 9 1,0-8 0,1-2 0,3-2 0,-2 4 0,-4 5-85,2 3 0,-2 6 0,-5 4 0,2 4 0,-3-2 0,5-2 0,1-7 0,4-9 0,1-12-20,1 10 0,3-13 1070,8-1-1475,25-55 0,21-29 0,10-17 0,4-8 1,-1 3-1,-10 15-221,-2 2 0,-1 5 0,5-7 592,-10 9 0,9-8 0,4-5 1,-1-2-1,2 2 0,-3 1 1,-2 6-1,-9 8 426,5-2 0,-6 11 0,5-4-325,12-9 1,5-1 0,0 0-1,-8 6 158,-1 3 0,0 4 74,9-4 1,5-1 0,-10 9-30,-10 14-90,8 4 2175,-39 22-2714,-33 18 629,-20 27-880,-5-17 1,-14 5 0,5-2 744,5 4 0,-2 0-113,2-6 1,-8 5-1,1-1 1,12-5-23,8-2 0,5-3 1070,-20 14 1,7-2-262,23 13-404,45-19 0,11-4-1305,9 7-929,28-15 1,9-11 1288,0-26 540,-4-8 0,-3-3 0,1-14 0,-21 7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8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1152 1614 7533,'-27'13'0,"10"-6"0,3-1 0,12-6 0,-7 0 0,33-18 673,-2-5-223,18-25-698,-7 9 0,-2-2 338,-7 8 0,3-2-68,10-16 1,12-11-1,1-1 1,-6 8-726,-2-1 1,2-4 676,-13 19 0,9-11 1,3-5-1,1-1 0,0 2 1,-6 2-1,-5 11 26,0-7 0,-4 8 0,4-7 30,0 6 0,4-9 0,3-3 0,1 2 0,-7 4 0,-6 7-30,1-10 0,-3 4 209,5 4 1,0-4 0,-7 11-120,-13 6 90,-26 37-180,-16 21-507,2 1 0,-1 5 462,5-7 0,-1 3 45,-7 6 0,0 4 45,-2 1 0,-1 6 22,-1 3 1,-5 10-1,-2 2 1,6-4-146,5-8 0,3-3 1,-5 7 102,6-4 1,-4 9 0,-2 5 0,-1 2-1,1-1 1,4-4 0,3-8 34,-5 11 0,6-6 0,-1 7-45,4-6 0,-1 6 0,-3 5 0,3-2 0,1-3 0,6-10 30,-6 14 0,9-4 194,10 1 1,5 7 0,5-17 1094,26-12-1199,35-29 0,11-15-45,-35-14 0,4-10-747,11-9 0,14-11 0,1-2 0,-12 5 627,-18 9 0,-7 4 0,9-9 68,-4 4 1,8-9-1,3-4 1,3-1-1,-1-1 1,-4 4-1,-7 7-280,11-11 1,-7 6-1,7-6 190,-12 7 1,6-4 0,1-3-1,1-3 1,1 2 0,-4 3-1,-8 9-38,8-10 0,-6 8 1,4-4 53,-3-1 0,3-5 0,1-1 0,-3 3 0,-7 8 126,2 2 0,-2 1-135,16-20 0,-7 11 1337,-24 24-1022,-20 34-90,-20 13-135,-20 28 0,-8 8-559,22-27 1,-3 4 531,-2 5 0,-9 10 0,-2 5 0,1-1 0,6-8 196,6-3 1,2-6 0,-6 9-238,5-6 1,-5 9-1,-5 6 1,-3 1 0,3 4-1,-1-4 1,3-2-1,6-8-101,-3 10 0,4-7 1,2 0-1,-8 10 88,9-14 0,-5 4 0,-4 6 0,-1 3 0,-1 0 0,0 1 0,1-1 0,3-4 0,2-4 1,3-4-312,-7 15 0,8-9 0,-1 0 0,-5 7 347,6-13 0,-6 5 0,0 4 0,0 3 0,-2-3 0,2 0 0,2-3 0,3-6-23,-6 13 1,4-6 0,1 1-1,-4 2 8,-2-4 0,-1 5 0,-5-1 0,3 2 0,-1-3 0,5-5 15,-1 5 0,4-6 0,-2 0 0,-6 2 0,1-10 0,-6 6 0,-4-1 0,0-2 0,4-4 0,6-7 180,-12 10 0,-1-7-68,4-8 1,-12 3-1,2-1 1,8-10 216,5-3 0,0-8-419,-9-2 0,-8-3 0,4-5-90,6-14 0,0-7 25,-15-11 0,5-6 155,23-1 0,8-13-113,14-2 1,7-14 0,3-1 0,3 9 22,-1-4 0,8-2 90,3 9 0,6-10 0,3-2 0,3 5 0,-1 10-90,9 3 0,8 4 247,2-1 0,11-6 1,-3 1-1,-1 8-67,2 9 0,2 0 72,-2 3 0,7-6 0,5-4 0,-3 4 0,-5 5-27,10-11 0,8 1-195,-19 11 0,10-6 0,5-1 0,0-2 0,-5 3 0,-8 8 90,2-6 0,-7 6 0,9-4 45,-2 2 0,11-5 0,4-3 0,2 2 0,-8 3 0,-9 6-345,15-9 0,0 3 135,-6 4 0,13-3 0,-3 1 0,-14 5 845,-15 7 1,-3 1-936,40-5 0,-3 2 405,-38 7 2380,30 27-2200,-69 7-136,-20 29 1,-5 5-225,6-4-188,-17 12 1,1 0 277,13-6 269,7-3 1,6 0-270,9 0-135,31-19 0,8-8 135,8-25-240,14-18 0,12-10 1,-11-3 193,-14 0 1,-4-6-171,4 1 0,8-9 0,5 1 1,-4-2-1,-11 4 541,8-10 1,-6-3-439,-4 9 1,6-9-1,-5 2 1,-8 8 56,-6 5 0,-9 3-34,-4-27 0,-8 5 180,-14 14-450,-53 6 270,8 50-720,-4 20 1,-15 12-1,9-3 2,17-12 0,0 4-212,-19 14 1,-3 6-1,13-8 930,3 4 0,25-13 0,6 0 0,10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49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283 104 7533,'7'-21'180,"-3"0"-1,11 8 1,-13 0 0,12 5 0,-12-4 0,7 9 450,-3-9-360,-3 11-91,-12 20 1,-9 5 135,-10 28 0,-1 6-734,9-25 1,0 4 643,0 6 0,-4 10 0,0 2 0,6-9-135,-6 3 0,6-2 0,-6 16 0,0 9 0,6-11-1,7-24 1,3-2-315,1 20 1,7-6 314,16-25-360,50-30 270,-14-32-1039,-8 2 1,7-10 0,-5 4 723,-13 4 1,0-1 156,5-4 1,8-8-1,-2 1 1,-5 8 112,-7 2 0,0 2 105,8-13 0,8-7 0,-10 11-481,4-4 421,-11 15 0,-7 8 1510,-13 21-1150,-4 1-90,-7 12-90,-7 15 989,-17 38-1034,10-26 0,-1 2 54,-9 25 1,-1 11 0,1-8-325,4-13 0,-2 2 157,7 2 1,0 6-1,1 1 1,1-12-653,2-14 0,5-1-929,12 27 0,10-6 299,8-30 1195,33 0 1,-13-44-1,7-11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50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977 140 7533,'11'-20'0,"-4"4"0,0-2 0,-5 2 0,15-2-900,-17 2 1800,9 1 179,-4 3-719,-1 4 359,-4 7-449,-9 2 584,-28 41 1,-5 18-585,7-11 0,-2 4-1061,3-1 0,-5 2 0,3 0 941,6-3 0,3-2 0,1-1-15,-9 10 0,0 5 8,10-12 1,-5 8 0,1 5 0,0 5 0,0-3-376,5-11 1,2 3 0,0 0 0,-2 2 0,2-2 0,2 1 0,-4-2 276,0 2 0,0-3 0,2 2 0,-1-1 0,-1 2 0,4 1-200,-2 1 1,3 4 0,-1 2 0,0-2 0,3-1 0,3-6-1,1-7-816,4 5 0,3-7 1,1 0 700,-4 5 0,-1-1 0,5-4 90,-6 6 1,13-22-2070,45-56 1439,-14-3 1036,2-5 1,6-5-542,-1-6 0,-2 2 473,-6 12 0,-3 0 1,9-8-1,-1 2 0,3-2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5T15:18:11.951"/>
    </inkml:context>
    <inkml:brush xml:id="br0">
      <inkml:brushProperty name="width" value="0.17143" units="cm"/>
      <inkml:brushProperty name="height" value="0.17143" units="cm"/>
      <inkml:brushProperty name="color" value="#194F70"/>
    </inkml:brush>
  </inkml:definitions>
  <inkml:trace contextRef="#ctx0" brushRef="#br0">119 70 7533,'0'-15'0,"0"8"0,0-5 0,0 10 0,0-11 359,0 13 1,0-12 0,0 9-270,-7-3 90,5 6 270,-13 0-1,6 6 91,-9 1-360,1 8 899,-8 36-899,14-16-360,-4 19 180,15-27-359,0-14 179,0-6-90,24-7 90,-11-7 0,34-24 0,-27 6-180,13-29 180,-23 30 1710,-3-20-991,-14 33 271,-12-8-1440,1 25 360,-6 15-2158,15-5 2428,0 11 0,9-8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CCA1B-01CC-468F-BFFE-5BBE5E69E91D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272BB-F459-4AE8-83B0-0B116F8E5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6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"إدارة مستشفى واحدة فيها أقسام مختلفة وموظفين متنوعين تعتبر تحدي كبير لأي مدير.</a:t>
            </a:r>
            <a:br>
              <a:rPr lang="ar-EG" dirty="0"/>
            </a:br>
            <a:r>
              <a:rPr lang="ar-EG" dirty="0"/>
              <a:t>دلوقتي ، تخيلوا معايا أن نفس الإدارة مسؤولة عن ثلاثة 3 فروع مستشفيات في مواقع مختلفة، وكل مستشفى ليها أسلوب إدارة وطرق تشغيل مختلفة.هنا السؤال المهم: ازاي ممكن للمدير أن يكون صورة دقيقة وموثوقة عن أداء كل مستشفى؟</a:t>
            </a:r>
            <a:br>
              <a:rPr lang="ar-EG" dirty="0"/>
            </a:br>
            <a:r>
              <a:rPr lang="ar-EG" dirty="0"/>
              <a:t>وازاي ممكن يقييم الفروع بشكل عادل لاكتشاف فرص التطوير وزيادة كفاءة النظام ككل؟"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34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الحل اللي قدمناه في المشروع بتاعنا :</a:t>
            </a:r>
            <a:br>
              <a:rPr lang="ar-EG" dirty="0"/>
            </a:br>
            <a:r>
              <a:rPr lang="ar-EG" dirty="0"/>
              <a:t>🏥 </a:t>
            </a:r>
            <a:r>
              <a:rPr lang="en-GB" dirty="0"/>
              <a:t>Hospital Performance Analytics &amp; Appointment Completion Prediction</a:t>
            </a:r>
            <a:r>
              <a:rPr lang="ar-EG" dirty="0"/>
              <a:t>واللي فيه قدرنا نبني داشبورد تفاعلي يقدر المدير من خلاله انه يتابع أداء المستشفى بسهولة، سواء على مستوى:المالية (</a:t>
            </a:r>
            <a:r>
              <a:rPr lang="en-GB" dirty="0"/>
              <a:t>Finance)</a:t>
            </a:r>
            <a:r>
              <a:rPr lang="ar-EG" dirty="0"/>
              <a:t>أداء الأطباءمدة بقاء المرضى في المستشفىبالإضافة، بنينا (</a:t>
            </a:r>
            <a:r>
              <a:rPr lang="en-GB" dirty="0"/>
              <a:t>Machine Learning) </a:t>
            </a:r>
            <a:r>
              <a:rPr lang="ar-EG" dirty="0"/>
              <a:t>يقدر يتنبأ ب  </a:t>
            </a:r>
            <a:r>
              <a:rPr lang="en-GB" dirty="0"/>
              <a:t>appointment  </a:t>
            </a:r>
            <a:r>
              <a:rPr lang="ar-EG" dirty="0"/>
              <a:t>هتكتمل او لا ، و اللي هيساعد على تحسين كفاءة النظام بشكل عام.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9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9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8AD85-8576-B65C-F5FF-C95F6965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BDC30-B758-633B-F892-4B11A3276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D90C6-BFCC-A72F-FE6E-2484F9F3E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2A61-DB74-3628-2886-4DB8A820B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B54AE-D395-180E-EC30-8C1D59777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FCFD1-E05A-111F-B812-9B4A6BA2A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13492-163A-BF03-ED8D-EB5F199BC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5431-7820-F110-B1B4-E5DE25E3B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14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B6084-0211-4532-1597-33A9A074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53D5-F64D-B79F-7565-7BE27D235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FF987-CA61-44E6-ABD1-8E714EE4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333E-563D-7747-4202-B40704ABF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72BB-F459-4AE8-83B0-0B116F8E512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38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33,87 cm</a:t>
            </a:r>
            <a:endParaRPr lang="en-US" dirty="0"/>
          </a:p>
          <a:p>
            <a:r>
              <a:rPr lang="lt-LT" dirty="0"/>
              <a:t>101,6 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304A2-0FC8-4A90-8236-1DD58FCF1883}" type="slidenum">
              <a:rPr lang="lt-LT" smtClean="0"/>
              <a:t>34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8534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DC89-8855-15EC-6964-7753F14D2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1E74D-E38B-3BE1-006C-BAD7F9CE9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644E3-A5A8-484D-641E-640FE84A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F7D4-4B58-88E7-C6A1-A9846FBD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9460-990A-CA34-1C56-6124F6BF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9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1A31-976C-85AC-EE35-E309B6F8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8C37D-CA6B-EAFE-69D1-9747F1399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4F40B-E931-EDB2-49F3-FEA47A2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34B9A-2AB4-BA5C-DB78-16E4541E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788DC-568A-FB20-18A1-D74E406B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41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BEA3B-9D3F-947C-BC5A-5401CE28A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8F1C4-9A55-10EF-C157-0E7DB5B31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C883-E53A-97CF-8721-479F75F4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FF883-D97C-88E4-9785-447CB9FE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3379A-86BD-CE18-1DC6-EE638DF4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59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16-2D5F-1A73-846A-48F426AD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15E0-0E25-9976-B050-BB5B8C4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9F702-28DF-38EC-DE53-7E658EC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182E7-3F23-5947-83BE-55ED94E9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9C879-6F66-404E-249D-EF3FEA3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74FD-4B6E-F1F9-D8A3-2D40947A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583C-1DAC-E702-8A39-5AA684A9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F8C4-485F-65C5-6BFE-775D7CE38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8CCB9-1138-49FD-D38E-C368DA4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056C-885D-875E-8AA7-D9CAF9CC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30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FA92-41CF-83E6-85A1-397A37AB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7B07-0E51-6C1E-91B9-413F2469B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FE4A1-A86E-2557-A64C-6F4C582EF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755BD-1B6F-C1ED-4A4B-36DAA50B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674AE-8B12-B853-D452-6992D8E0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DDC2A-1B3E-9646-7869-968F1DF8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3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AF9C-D80C-B1D4-C386-7D3112E1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29F2-DDB9-5B58-1E40-7A78B431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CA82E-FF82-C936-F1C0-2581F1BDA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5998D-47CA-C4ED-60E6-5D31E0DD0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E506E-23C1-5350-C2FD-9CC8512F4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9D8CB-45A1-F80D-3FE6-F20119DD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164F7-A519-223B-982E-580090B4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8EEE6-836A-3528-70B9-49A9D16D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83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2960-7D64-44B3-706D-A82F70C4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5747D-38A7-06D9-EB3A-1748FA3E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30650-41F6-80EE-915F-350870A2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C82AA-187D-982A-4A9B-CB0880C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07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A699C-E379-4EBB-B7A6-000F8C1C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2871D-2DF8-DCCD-7950-0064D56B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AEDA-A9F5-61FA-A692-87325EDA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7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C1AC-F063-FC7C-5BA4-2871574D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FB23-C8D2-ADBE-52DA-75A7FC060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B77-178E-2D73-87D6-90AAE8B3C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9081B-AE67-E225-B112-D874142C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4F3D8-F8FC-26D8-31E5-E3AC42E4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6C9F7-468E-4755-8020-DFFCACC4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8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603F-257C-8C32-16DF-E1C3BFE5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668C0-2B4E-9FF9-D4F1-52CD221F8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8E547-D84F-5F16-CB06-7E258A0A9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ED4D8-4DAF-805D-E76B-C7A6721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C5ACB-E43B-C438-11FA-D54BE1DC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1B38C-DA3A-0086-C920-ED1EF7B5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43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847A5-0AA1-4CAD-10D1-8F217D7C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890A-B9A4-B825-E0C3-367F987B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65A6-EB8A-D59C-5268-86ABB208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F76D94-8245-4B1D-8656-2A20EC9CE68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91784-4B32-AB9F-19A6-E3F89321B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7117A-FCD3-D94C-2C9A-F4F358EA5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D74DD-D47B-4376-8A7D-790603D855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70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image" Target="../media/image14.gif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14.gif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36.gif"/><Relationship Id="rId10" Type="http://schemas.openxmlformats.org/officeDocument/2006/relationships/image" Target="../media/image21.png"/><Relationship Id="rId19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14.gif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36.gif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14.gif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36.gif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14.gif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36.gif"/><Relationship Id="rId10" Type="http://schemas.openxmlformats.org/officeDocument/2006/relationships/image" Target="../media/image21.png"/><Relationship Id="rId19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microsoft.com/office/2011/relationships/webextension" Target="../webextensions/webextension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4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5.png"/><Relationship Id="rId17" Type="http://schemas.openxmlformats.org/officeDocument/2006/relationships/image" Target="../media/image51.png"/><Relationship Id="rId2" Type="http://schemas.openxmlformats.org/officeDocument/2006/relationships/image" Target="../media/image5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17" Type="http://schemas.openxmlformats.org/officeDocument/2006/relationships/image" Target="../media/image50.png"/><Relationship Id="rId2" Type="http://schemas.openxmlformats.org/officeDocument/2006/relationships/image" Target="../media/image5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21" Type="http://schemas.openxmlformats.org/officeDocument/2006/relationships/image" Target="../media/image57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21" Type="http://schemas.openxmlformats.org/officeDocument/2006/relationships/image" Target="../media/image58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21" Type="http://schemas.openxmlformats.org/officeDocument/2006/relationships/image" Target="../media/image58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Relationship Id="rId2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17" Type="http://schemas.openxmlformats.org/officeDocument/2006/relationships/image" Target="../media/image47.png"/><Relationship Id="rId2" Type="http://schemas.openxmlformats.org/officeDocument/2006/relationships/image" Target="../media/image5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54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5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17" Type="http://schemas.openxmlformats.org/officeDocument/2006/relationships/image" Target="../media/image47.png"/><Relationship Id="rId2" Type="http://schemas.openxmlformats.org/officeDocument/2006/relationships/image" Target="../media/image5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54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51.png"/><Relationship Id="rId2" Type="http://schemas.openxmlformats.org/officeDocument/2006/relationships/image" Target="../media/image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48.png"/><Relationship Id="rId10" Type="http://schemas.openxmlformats.org/officeDocument/2006/relationships/image" Target="../media/image21.png"/><Relationship Id="rId19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6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" Type="http://schemas.openxmlformats.org/officeDocument/2006/relationships/customXml" Target="../ink/ink1.xml"/><Relationship Id="rId21" Type="http://schemas.openxmlformats.org/officeDocument/2006/relationships/image" Target="../media/image350.png"/><Relationship Id="rId34" Type="http://schemas.openxmlformats.org/officeDocument/2006/relationships/image" Target="../media/image61.png"/><Relationship Id="rId17" Type="http://schemas.openxmlformats.org/officeDocument/2006/relationships/image" Target="../media/image330.png"/><Relationship Id="rId25" Type="http://schemas.openxmlformats.org/officeDocument/2006/relationships/image" Target="../media/image370.png"/><Relationship Id="rId3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20" Type="http://schemas.openxmlformats.org/officeDocument/2006/relationships/customXml" Target="../ink/ink3.xml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6.png"/><Relationship Id="rId23" Type="http://schemas.openxmlformats.org/officeDocument/2006/relationships/image" Target="../media/image360.png"/><Relationship Id="rId28" Type="http://schemas.openxmlformats.org/officeDocument/2006/relationships/customXml" Target="../ink/ink7.xml"/><Relationship Id="rId36" Type="http://schemas.openxmlformats.org/officeDocument/2006/relationships/image" Target="../media/image14.gif"/><Relationship Id="rId19" Type="http://schemas.openxmlformats.org/officeDocument/2006/relationships/image" Target="../media/image340.png"/><Relationship Id="rId31" Type="http://schemas.openxmlformats.org/officeDocument/2006/relationships/image" Target="../media/image400.png"/><Relationship Id="rId22" Type="http://schemas.openxmlformats.org/officeDocument/2006/relationships/customXml" Target="../ink/ink4.xml"/><Relationship Id="rId27" Type="http://schemas.openxmlformats.org/officeDocument/2006/relationships/image" Target="../media/image380.png"/><Relationship Id="rId30" Type="http://schemas.openxmlformats.org/officeDocument/2006/relationships/customXml" Target="../ink/ink8.xml"/><Relationship Id="rId35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desk with a doctor&#10;&#10;AI-generated content may be incorrect.">
            <a:extLst>
              <a:ext uri="{FF2B5EF4-FFF2-40B4-BE49-F238E27FC236}">
                <a16:creationId xmlns:a16="http://schemas.microsoft.com/office/drawing/2014/main" id="{E3883096-3E8D-1AFB-FE59-5C6F5A98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0" y="1287780"/>
            <a:ext cx="4282440" cy="428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3250E-C1DD-9AAC-24C5-7FF2BC1B502F}"/>
              </a:ext>
            </a:extLst>
          </p:cNvPr>
          <p:cNvSpPr txBox="1"/>
          <p:nvPr/>
        </p:nvSpPr>
        <p:spPr>
          <a:xfrm>
            <a:off x="392328" y="1833147"/>
            <a:ext cx="695335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Managing </a:t>
            </a:r>
            <a:r>
              <a:rPr lang="en-GB" b="1" dirty="0"/>
              <a:t>one hospital</a:t>
            </a:r>
            <a:r>
              <a:rPr lang="en-GB" dirty="0"/>
              <a:t> is challenging; managing </a:t>
            </a:r>
            <a:r>
              <a:rPr lang="en-GB" b="1" dirty="0"/>
              <a:t>three hospitals in different locations</a:t>
            </a:r>
            <a:r>
              <a:rPr lang="en-GB" dirty="0"/>
              <a:t> is even harder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19E2AF8-CF6E-83A8-747A-37605FAA1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28" y="3261896"/>
            <a:ext cx="75172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/>
              <a:t>Key questions:</a:t>
            </a:r>
            <a:endParaRPr lang="en-GB" dirty="0"/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get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picture of each hospital’s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hospitals fairly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identify improvement opportunities?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909682-18F6-66D4-03B1-B5BF8C2DBC3D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C5ADFB-1CF1-9B42-8B0A-185E3D4CA827}"/>
              </a:ext>
            </a:extLst>
          </p:cNvPr>
          <p:cNvSpPr txBox="1"/>
          <p:nvPr/>
        </p:nvSpPr>
        <p:spPr>
          <a:xfrm>
            <a:off x="706056" y="560195"/>
            <a:ext cx="208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</a:p>
        </p:txBody>
      </p:sp>
    </p:spTree>
    <p:extLst>
      <p:ext uri="{BB962C8B-B14F-4D97-AF65-F5344CB8AC3E}">
        <p14:creationId xmlns:p14="http://schemas.microsoft.com/office/powerpoint/2010/main" val="290827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12526 -0.006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D030-D249-062A-680E-3953C16D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643C732B-9188-4DA0-99A5-DCBD4F879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459FB3-678B-2BD7-6D10-5021EAB5F298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93D396-0445-0BCD-52EA-8899D4711920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F33D27-3855-D5A8-CC6F-A562A737624D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DDA3156-3A8E-58A0-0A96-B1F8F11EFDEF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8F57881-F8F9-334C-28DD-2DFE2CAE9F54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4D079B9-86A6-0DF9-D157-7889CC54613E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D37E1A1-86BD-A0C7-105E-180613D16551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0E5471A-8372-21F8-DB3C-91085D24FE80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DA4B867-23CB-46FC-3D95-61EB94B4361B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89FFCE81-E262-DAE8-7BF3-B8202D5EC0C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04916" y="2237940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ED24E51-ADEB-D2C2-0722-B591994A8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136313" y="3113134"/>
            <a:ext cx="959164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DE7BCB89-10CE-8DEC-4AF2-91A513C9ADE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05870" y="4173290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BC962239-4EE0-CE24-13F5-DFC078616E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305870" y="5162459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36F6099-917A-B2DA-1D0E-2AF7A64D42B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04916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2C24D-D6CE-AA37-09CE-BDA925C75DE0}"/>
              </a:ext>
            </a:extLst>
          </p:cNvPr>
          <p:cNvSpPr txBox="1"/>
          <p:nvPr/>
        </p:nvSpPr>
        <p:spPr>
          <a:xfrm>
            <a:off x="3823209" y="1093193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Creating database using MySQL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E09DE6-9DF5-AA9E-95D6-2EE8A22FE5F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2799"/>
          <a:stretch>
            <a:fillRect/>
          </a:stretch>
        </p:blipFill>
        <p:spPr>
          <a:xfrm>
            <a:off x="127084" y="1833694"/>
            <a:ext cx="3836242" cy="3720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D7928-C5C2-D067-5247-E9A978422D6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2654" r="7084"/>
          <a:stretch>
            <a:fillRect/>
          </a:stretch>
        </p:blipFill>
        <p:spPr>
          <a:xfrm>
            <a:off x="4137583" y="1861350"/>
            <a:ext cx="3105288" cy="3693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34FE7C-BBB1-CC55-34A0-C0125D4295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7128" y="1861349"/>
            <a:ext cx="3539797" cy="36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F396-D10B-1BD6-7893-9ACCB029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3EFE11CD-726B-1BB4-F028-F972287F33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4741E2-CD09-E187-4F05-F81ECB0754DB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8B156B-5E93-9396-3E12-0B02BD8E8168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3528B9-8618-E865-5DCF-D0E5822BE034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DAD5ABC-2DD7-166B-C959-3C5EF3C28AD8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90FF3E7-5182-EBE2-D6A0-D3E2A82C31C0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F8BF26E-851E-6182-9163-54A12F7FBD45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838D2-4DB4-E6AE-E1F3-AF439593EEE9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A18DCFD-4823-F2C7-B432-1B72EB0E3C06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7F1B83C-7BEA-806A-9BE0-78033C77710F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A43E6917-926F-3A3C-D7FE-FC05B867F02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04916" y="2250472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9CA1796-34C9-C066-9423-10389E054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04916" y="311313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85E38746-E8FA-5EE4-57A3-8DDF7A36EA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136313" y="3975797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7698531-B497-50AD-91FA-8CA3F43DE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305870" y="5162459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159DC158-996D-CBDA-6494-DD41A9439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04916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2CDEB9-BF62-7C8C-3EAA-A9B611789821}"/>
              </a:ext>
            </a:extLst>
          </p:cNvPr>
          <p:cNvSpPr txBox="1"/>
          <p:nvPr/>
        </p:nvSpPr>
        <p:spPr>
          <a:xfrm>
            <a:off x="3823209" y="1093193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Uploading Data to the Server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8560A3C-09DF-1391-1533-721ED127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9371" y="1565637"/>
            <a:ext cx="7354389" cy="39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3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D3AC8-1756-C851-F5D4-F72B749B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EC6496DD-F246-2703-0D52-89CFB92C68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9D1048-87F0-CFDB-F58F-B4095FED5C06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4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39D19-2C78-FF29-94DD-3A7444D94868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17F741-2534-140B-3E5C-C9444F8EAFD5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18FF0DF-4F1F-5C97-23D8-5ABF4C29254D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6721B45-209A-31BA-5B4A-8F06399A5A1E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677DD8C-D98D-90DB-DF1A-5C818791E37B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18B1CFA-DDF4-5E58-26A3-0CF17F0B2255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8D73E95-24A1-7976-9656-2D3BA62D9B98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4FDAF31-56FD-5BFA-D3B6-D48E60F2970A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A1597DBF-9185-ADB0-686E-B79CBEDF2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28954" y="23158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0F0DABA0-12BA-A98F-E956-7B7729E39A5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28954" y="32439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585FDD53-78AB-219E-E2A0-F4BF66B82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28954" y="41719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42BE3C27-3C92-3483-7A5E-1BC3D3BC9C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160351" y="51000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BA242153-25A6-2A6A-ECDA-D8B8DE264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28954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605F1-40D6-0C6C-D019-FF1D76D6226D}"/>
              </a:ext>
            </a:extLst>
          </p:cNvPr>
          <p:cNvSpPr txBox="1"/>
          <p:nvPr/>
        </p:nvSpPr>
        <p:spPr>
          <a:xfrm>
            <a:off x="3823209" y="933399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Cleaning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F4C4F-DA23-0304-33A0-6CF99CB75E8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89" y="884389"/>
            <a:ext cx="484147" cy="484147"/>
          </a:xfrm>
          <a:prstGeom prst="rect">
            <a:avLst/>
          </a:prstGeom>
        </p:spPr>
      </p:pic>
      <p:sp>
        <p:nvSpPr>
          <p:cNvPr id="12" name="right back">
            <a:extLst>
              <a:ext uri="{FF2B5EF4-FFF2-40B4-BE49-F238E27FC236}">
                <a16:creationId xmlns:a16="http://schemas.microsoft.com/office/drawing/2014/main" id="{38F30A58-C89A-8048-C396-B9C99AB46C51}"/>
              </a:ext>
            </a:extLst>
          </p:cNvPr>
          <p:cNvSpPr/>
          <p:nvPr/>
        </p:nvSpPr>
        <p:spPr>
          <a:xfrm>
            <a:off x="220364" y="2584196"/>
            <a:ext cx="1688143" cy="1587787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left">
            <a:extLst>
              <a:ext uri="{FF2B5EF4-FFF2-40B4-BE49-F238E27FC236}">
                <a16:creationId xmlns:a16="http://schemas.microsoft.com/office/drawing/2014/main" id="{30E186C8-5D66-64BF-0053-860C2566E028}"/>
              </a:ext>
            </a:extLst>
          </p:cNvPr>
          <p:cNvGrpSpPr/>
          <p:nvPr/>
        </p:nvGrpSpPr>
        <p:grpSpPr>
          <a:xfrm>
            <a:off x="745186" y="2105064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07EDD68-AB81-F90C-7A35-A6D268BCB93E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4FD7A3-F002-2E4F-BF9E-369DFBED5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2" y="2984339"/>
              <a:ext cx="732513" cy="889322"/>
            </a:xfrm>
            <a:prstGeom prst="rect">
              <a:avLst/>
            </a:prstGeom>
            <a:grpFill/>
          </p:spPr>
        </p:pic>
      </p:grpSp>
      <p:sp>
        <p:nvSpPr>
          <p:cNvPr id="16" name="left up">
            <a:extLst>
              <a:ext uri="{FF2B5EF4-FFF2-40B4-BE49-F238E27FC236}">
                <a16:creationId xmlns:a16="http://schemas.microsoft.com/office/drawing/2014/main" id="{C7CAF450-2BFC-623C-85E0-0FE9E80528AA}"/>
              </a:ext>
            </a:extLst>
          </p:cNvPr>
          <p:cNvSpPr/>
          <p:nvPr/>
        </p:nvSpPr>
        <p:spPr>
          <a:xfrm>
            <a:off x="220364" y="2584196"/>
            <a:ext cx="1688143" cy="1587787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Appointments</a:t>
            </a:r>
          </a:p>
        </p:txBody>
      </p:sp>
      <p:sp>
        <p:nvSpPr>
          <p:cNvPr id="17" name="right back">
            <a:extLst>
              <a:ext uri="{FF2B5EF4-FFF2-40B4-BE49-F238E27FC236}">
                <a16:creationId xmlns:a16="http://schemas.microsoft.com/office/drawing/2014/main" id="{AA901DD2-E5D3-67EC-2194-8463A2D3B85D}"/>
              </a:ext>
            </a:extLst>
          </p:cNvPr>
          <p:cNvSpPr/>
          <p:nvPr/>
        </p:nvSpPr>
        <p:spPr>
          <a:xfrm>
            <a:off x="2555421" y="2584196"/>
            <a:ext cx="1666240" cy="1587787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left">
            <a:extLst>
              <a:ext uri="{FF2B5EF4-FFF2-40B4-BE49-F238E27FC236}">
                <a16:creationId xmlns:a16="http://schemas.microsoft.com/office/drawing/2014/main" id="{A0A74119-B32E-F115-4BB2-9C0BECB0FF57}"/>
              </a:ext>
            </a:extLst>
          </p:cNvPr>
          <p:cNvGrpSpPr/>
          <p:nvPr/>
        </p:nvGrpSpPr>
        <p:grpSpPr>
          <a:xfrm>
            <a:off x="3058340" y="2105064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2728565-6DC1-FE61-96E3-2FEBD03E6986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FB5A9C-1756-830F-C8FD-C050320E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2" y="2984339"/>
              <a:ext cx="732513" cy="889322"/>
            </a:xfrm>
            <a:prstGeom prst="rect">
              <a:avLst/>
            </a:prstGeom>
            <a:grpFill/>
          </p:spPr>
        </p:pic>
      </p:grpSp>
      <p:sp>
        <p:nvSpPr>
          <p:cNvPr id="21" name="left up">
            <a:extLst>
              <a:ext uri="{FF2B5EF4-FFF2-40B4-BE49-F238E27FC236}">
                <a16:creationId xmlns:a16="http://schemas.microsoft.com/office/drawing/2014/main" id="{16023DEC-AD44-5A69-11D7-43CC271EA668}"/>
              </a:ext>
            </a:extLst>
          </p:cNvPr>
          <p:cNvSpPr/>
          <p:nvPr/>
        </p:nvSpPr>
        <p:spPr>
          <a:xfrm>
            <a:off x="2555421" y="2584196"/>
            <a:ext cx="1666240" cy="1587787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Billing</a:t>
            </a:r>
          </a:p>
        </p:txBody>
      </p:sp>
      <p:sp>
        <p:nvSpPr>
          <p:cNvPr id="22" name="right back">
            <a:extLst>
              <a:ext uri="{FF2B5EF4-FFF2-40B4-BE49-F238E27FC236}">
                <a16:creationId xmlns:a16="http://schemas.microsoft.com/office/drawing/2014/main" id="{F68CA8D5-5F79-7255-373E-3761F6880718}"/>
              </a:ext>
            </a:extLst>
          </p:cNvPr>
          <p:cNvSpPr/>
          <p:nvPr/>
        </p:nvSpPr>
        <p:spPr>
          <a:xfrm>
            <a:off x="4868575" y="2584196"/>
            <a:ext cx="1666240" cy="1587787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left">
            <a:extLst>
              <a:ext uri="{FF2B5EF4-FFF2-40B4-BE49-F238E27FC236}">
                <a16:creationId xmlns:a16="http://schemas.microsoft.com/office/drawing/2014/main" id="{449CE3CB-065C-4BC6-9778-051FE9432F1F}"/>
              </a:ext>
            </a:extLst>
          </p:cNvPr>
          <p:cNvGrpSpPr/>
          <p:nvPr/>
        </p:nvGrpSpPr>
        <p:grpSpPr>
          <a:xfrm>
            <a:off x="5371494" y="2105064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211861C-0866-832D-A8DD-09A645623852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C1D858-72BB-52DB-D5F2-138128DEC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3999" y="2984338"/>
              <a:ext cx="723997" cy="889322"/>
            </a:xfrm>
            <a:prstGeom prst="rect">
              <a:avLst/>
            </a:prstGeom>
            <a:grpFill/>
          </p:spPr>
        </p:pic>
      </p:grpSp>
      <p:sp>
        <p:nvSpPr>
          <p:cNvPr id="26" name="left up">
            <a:extLst>
              <a:ext uri="{FF2B5EF4-FFF2-40B4-BE49-F238E27FC236}">
                <a16:creationId xmlns:a16="http://schemas.microsoft.com/office/drawing/2014/main" id="{A6C93570-C909-1230-E431-4FBB3CCB7BDC}"/>
              </a:ext>
            </a:extLst>
          </p:cNvPr>
          <p:cNvSpPr/>
          <p:nvPr/>
        </p:nvSpPr>
        <p:spPr>
          <a:xfrm>
            <a:off x="4868575" y="2584196"/>
            <a:ext cx="1666240" cy="1587787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Doctors</a:t>
            </a:r>
          </a:p>
        </p:txBody>
      </p:sp>
      <p:sp>
        <p:nvSpPr>
          <p:cNvPr id="27" name="right back">
            <a:extLst>
              <a:ext uri="{FF2B5EF4-FFF2-40B4-BE49-F238E27FC236}">
                <a16:creationId xmlns:a16="http://schemas.microsoft.com/office/drawing/2014/main" id="{A570A64B-79ED-76B3-4A37-1FDB17BB66BB}"/>
              </a:ext>
            </a:extLst>
          </p:cNvPr>
          <p:cNvSpPr/>
          <p:nvPr/>
        </p:nvSpPr>
        <p:spPr>
          <a:xfrm>
            <a:off x="7181729" y="2584196"/>
            <a:ext cx="1666240" cy="1587788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left">
            <a:extLst>
              <a:ext uri="{FF2B5EF4-FFF2-40B4-BE49-F238E27FC236}">
                <a16:creationId xmlns:a16="http://schemas.microsoft.com/office/drawing/2014/main" id="{829BCFF7-8455-86EF-46C0-1146B48286BC}"/>
              </a:ext>
            </a:extLst>
          </p:cNvPr>
          <p:cNvGrpSpPr/>
          <p:nvPr/>
        </p:nvGrpSpPr>
        <p:grpSpPr>
          <a:xfrm>
            <a:off x="7684648" y="2105064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E3FAB25-4034-90CD-E3F3-8D4D05C8A83A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681B11-C34E-C429-EEFC-3F6B954F5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1" y="2984338"/>
              <a:ext cx="732514" cy="889322"/>
            </a:xfrm>
            <a:prstGeom prst="rect">
              <a:avLst/>
            </a:prstGeom>
            <a:grpFill/>
          </p:spPr>
        </p:pic>
      </p:grpSp>
      <p:sp>
        <p:nvSpPr>
          <p:cNvPr id="31" name="left up">
            <a:extLst>
              <a:ext uri="{FF2B5EF4-FFF2-40B4-BE49-F238E27FC236}">
                <a16:creationId xmlns:a16="http://schemas.microsoft.com/office/drawing/2014/main" id="{C77F9457-147F-3945-A511-F04D43414A30}"/>
              </a:ext>
            </a:extLst>
          </p:cNvPr>
          <p:cNvSpPr/>
          <p:nvPr/>
        </p:nvSpPr>
        <p:spPr>
          <a:xfrm>
            <a:off x="7181729" y="2584196"/>
            <a:ext cx="1666240" cy="1587788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Patients</a:t>
            </a:r>
          </a:p>
        </p:txBody>
      </p:sp>
      <p:sp>
        <p:nvSpPr>
          <p:cNvPr id="32" name="right back">
            <a:extLst>
              <a:ext uri="{FF2B5EF4-FFF2-40B4-BE49-F238E27FC236}">
                <a16:creationId xmlns:a16="http://schemas.microsoft.com/office/drawing/2014/main" id="{274B4658-3839-E592-61C9-4F6DE2EC88D8}"/>
              </a:ext>
            </a:extLst>
          </p:cNvPr>
          <p:cNvSpPr/>
          <p:nvPr/>
        </p:nvSpPr>
        <p:spPr>
          <a:xfrm>
            <a:off x="9494883" y="2584196"/>
            <a:ext cx="1666240" cy="1587787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left">
            <a:extLst>
              <a:ext uri="{FF2B5EF4-FFF2-40B4-BE49-F238E27FC236}">
                <a16:creationId xmlns:a16="http://schemas.microsoft.com/office/drawing/2014/main" id="{0C094F62-1A68-C93E-44D3-01846F937296}"/>
              </a:ext>
            </a:extLst>
          </p:cNvPr>
          <p:cNvGrpSpPr/>
          <p:nvPr/>
        </p:nvGrpSpPr>
        <p:grpSpPr>
          <a:xfrm>
            <a:off x="9997802" y="2105064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1425CC-803C-5F76-A1EE-7C2448E3F580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FD2B41-D24E-9D80-5F52-F1269B8C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1" y="2984338"/>
              <a:ext cx="732514" cy="889322"/>
            </a:xfrm>
            <a:prstGeom prst="rect">
              <a:avLst/>
            </a:prstGeom>
            <a:grpFill/>
          </p:spPr>
        </p:pic>
      </p:grpSp>
      <p:sp>
        <p:nvSpPr>
          <p:cNvPr id="36" name="left up">
            <a:extLst>
              <a:ext uri="{FF2B5EF4-FFF2-40B4-BE49-F238E27FC236}">
                <a16:creationId xmlns:a16="http://schemas.microsoft.com/office/drawing/2014/main" id="{1929D021-F757-6052-83EE-D8281AC8EBA9}"/>
              </a:ext>
            </a:extLst>
          </p:cNvPr>
          <p:cNvSpPr/>
          <p:nvPr/>
        </p:nvSpPr>
        <p:spPr>
          <a:xfrm>
            <a:off x="9494883" y="2584196"/>
            <a:ext cx="1666240" cy="1587787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Treatments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91814F-BCEF-FA71-487C-74C785BBBD33}"/>
              </a:ext>
            </a:extLst>
          </p:cNvPr>
          <p:cNvSpPr/>
          <p:nvPr/>
        </p:nvSpPr>
        <p:spPr>
          <a:xfrm>
            <a:off x="12794440" y="2614667"/>
            <a:ext cx="2463827" cy="3120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DBFD85-6793-9B43-3ADC-2894911C27A2}"/>
              </a:ext>
            </a:extLst>
          </p:cNvPr>
          <p:cNvSpPr/>
          <p:nvPr/>
        </p:nvSpPr>
        <p:spPr>
          <a:xfrm>
            <a:off x="-1873361" y="2913467"/>
            <a:ext cx="1310184" cy="312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49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21" grpId="0" animBg="1"/>
      <p:bldP spid="22" grpId="0" animBg="1"/>
      <p:bldP spid="26" grpId="0" animBg="1"/>
      <p:bldP spid="27" grpId="0" animBg="1"/>
      <p:bldP spid="31" grpId="0" animBg="1"/>
      <p:bldP spid="32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F7CA-11D9-E424-3903-4FAB670D9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190A9A6D-8DFB-C326-BB79-075ACE331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2D2230-9CB8-A0E6-F134-1CE54EDDFD80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4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F3711-0B8E-697C-46CF-27045A507775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6D307D-C139-44C6-9640-F5735C67B556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5ECF449-ED77-DB94-8DFD-E31E784C6766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9E48C6D-E47D-533B-10E3-D8FB1F219714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4441FE-E708-AB0F-E31E-8056B77EFADA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F920C4A-7073-45EE-1B9B-E6C1EE56E400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ADB7802-8228-A02F-6F4B-488E8896988C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0F42F85-BAD2-0C29-3DF7-2E9EB86B41F6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738FCB96-2612-D9B2-8871-E6051A4C1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28954" y="23158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30D1BD8A-F46E-8070-35EA-A3191EE112A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28954" y="32439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66C4F8FD-757F-8D3D-2CAA-F18425581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28954" y="41719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78C37552-BB46-E4FF-CEFF-8DAB3E80E1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160351" y="51000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9AD8E85-B0DE-5E1A-C298-B5433E342A5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28954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41540-A05A-0623-0FE6-F87F02B03F84}"/>
              </a:ext>
            </a:extLst>
          </p:cNvPr>
          <p:cNvSpPr txBox="1"/>
          <p:nvPr/>
        </p:nvSpPr>
        <p:spPr>
          <a:xfrm>
            <a:off x="3823209" y="933399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Cleaning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12A7-A1B6-4998-E37C-2E58BCC9B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89" y="884389"/>
            <a:ext cx="484147" cy="484147"/>
          </a:xfrm>
          <a:prstGeom prst="rect">
            <a:avLst/>
          </a:prstGeom>
        </p:spPr>
      </p:pic>
      <p:sp>
        <p:nvSpPr>
          <p:cNvPr id="22" name="right back">
            <a:extLst>
              <a:ext uri="{FF2B5EF4-FFF2-40B4-BE49-F238E27FC236}">
                <a16:creationId xmlns:a16="http://schemas.microsoft.com/office/drawing/2014/main" id="{10BB6D86-3D39-3A67-410F-8482A95A3C21}"/>
              </a:ext>
            </a:extLst>
          </p:cNvPr>
          <p:cNvSpPr/>
          <p:nvPr/>
        </p:nvSpPr>
        <p:spPr>
          <a:xfrm>
            <a:off x="80961" y="1708711"/>
            <a:ext cx="1666240" cy="876446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left">
            <a:extLst>
              <a:ext uri="{FF2B5EF4-FFF2-40B4-BE49-F238E27FC236}">
                <a16:creationId xmlns:a16="http://schemas.microsoft.com/office/drawing/2014/main" id="{B91E6039-3A16-E00F-694C-450A9DA31BE6}"/>
              </a:ext>
            </a:extLst>
          </p:cNvPr>
          <p:cNvGrpSpPr/>
          <p:nvPr/>
        </p:nvGrpSpPr>
        <p:grpSpPr>
          <a:xfrm>
            <a:off x="583880" y="1229578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3562E55-D198-E6B7-D2F7-AAF771733016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2E460F9-CD61-674C-A933-DD4395FD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3999" y="2984338"/>
              <a:ext cx="723997" cy="889322"/>
            </a:xfrm>
            <a:prstGeom prst="rect">
              <a:avLst/>
            </a:prstGeom>
            <a:grpFill/>
          </p:spPr>
        </p:pic>
      </p:grpSp>
      <p:sp>
        <p:nvSpPr>
          <p:cNvPr id="26" name="left up">
            <a:extLst>
              <a:ext uri="{FF2B5EF4-FFF2-40B4-BE49-F238E27FC236}">
                <a16:creationId xmlns:a16="http://schemas.microsoft.com/office/drawing/2014/main" id="{BD4C39BB-9082-71B1-F039-1F7F2EF396AB}"/>
              </a:ext>
            </a:extLst>
          </p:cNvPr>
          <p:cNvSpPr/>
          <p:nvPr/>
        </p:nvSpPr>
        <p:spPr>
          <a:xfrm>
            <a:off x="80961" y="1708711"/>
            <a:ext cx="1666240" cy="876446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Doctors</a:t>
            </a:r>
          </a:p>
        </p:txBody>
      </p:sp>
      <p:pic>
        <p:nvPicPr>
          <p:cNvPr id="9" name="!!Picture 8">
            <a:extLst>
              <a:ext uri="{FF2B5EF4-FFF2-40B4-BE49-F238E27FC236}">
                <a16:creationId xmlns:a16="http://schemas.microsoft.com/office/drawing/2014/main" id="{B0377555-F75F-049A-DD33-47F5146AFA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606" y="2860977"/>
            <a:ext cx="9982787" cy="31209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90F3A-E14E-AA05-0328-372EB393ED02}"/>
              </a:ext>
            </a:extLst>
          </p:cNvPr>
          <p:cNvSpPr/>
          <p:nvPr/>
        </p:nvSpPr>
        <p:spPr>
          <a:xfrm>
            <a:off x="8623566" y="2768864"/>
            <a:ext cx="2463827" cy="3120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30ABC6-6123-0140-B563-B6C1CD42CC59}"/>
              </a:ext>
            </a:extLst>
          </p:cNvPr>
          <p:cNvSpPr/>
          <p:nvPr/>
        </p:nvSpPr>
        <p:spPr>
          <a:xfrm>
            <a:off x="4628056" y="2825654"/>
            <a:ext cx="1310184" cy="312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4FDAA3-6918-8BB8-4AD0-5772E52DB43C}"/>
              </a:ext>
            </a:extLst>
          </p:cNvPr>
          <p:cNvSpPr txBox="1"/>
          <p:nvPr/>
        </p:nvSpPr>
        <p:spPr>
          <a:xfrm>
            <a:off x="1789518" y="1946198"/>
            <a:ext cx="916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Dropped the </a:t>
            </a:r>
            <a:r>
              <a:rPr lang="en-GB" b="1" dirty="0" err="1">
                <a:solidFill>
                  <a:schemeClr val="bg1">
                    <a:lumMod val="10000"/>
                  </a:schemeClr>
                </a:solidFill>
              </a:rPr>
              <a:t>phone_number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and 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email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columns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as they were 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not relevant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to the analysis.</a:t>
            </a:r>
          </a:p>
        </p:txBody>
      </p:sp>
    </p:spTree>
    <p:extLst>
      <p:ext uri="{BB962C8B-B14F-4D97-AF65-F5344CB8AC3E}">
        <p14:creationId xmlns:p14="http://schemas.microsoft.com/office/powerpoint/2010/main" val="2652244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16A2-0B93-295D-CD0A-D446B199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6E531488-FF30-AF25-9B15-0D6C712AA1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6271519-AA2C-5BF1-BD96-EC02054AB7B0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4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6C2FD-77F1-1237-3C8E-6E9F9D3473B0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83801A-E070-A045-87E5-136C4A3570E2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01AAE36-178A-8C78-74F6-3F40F62590BA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EF244AB-BA6F-A458-7071-06B03D5E70F7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C954B57-B24E-5DD9-58AD-B6CB8C77F1CF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B990752-E3A3-AE8D-762A-8685A057C2AC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72BBD74-1B0B-04F8-9843-710835917070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A2C5CB1-8D31-3CE5-0053-00F6A5259C3A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746A7C2A-7AD6-ABD4-782F-22AB55A17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28954" y="23158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E858CB7-8F91-E2BA-D81A-68572076F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28954" y="32439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C87189B-53E5-4350-F621-4DB93C7DB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28954" y="41719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FBB99C2-F51B-2C07-4A4D-369395217B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160351" y="51000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691125A-544A-9028-B38C-D251297AC53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28954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0B6A41-C04E-3F48-5BE4-BD5FA9D2FE33}"/>
              </a:ext>
            </a:extLst>
          </p:cNvPr>
          <p:cNvSpPr txBox="1"/>
          <p:nvPr/>
        </p:nvSpPr>
        <p:spPr>
          <a:xfrm>
            <a:off x="3823209" y="933399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Cleaning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EED9B2-52AB-FED7-0C3C-D942B9D0017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89" y="884389"/>
            <a:ext cx="484147" cy="484147"/>
          </a:xfrm>
          <a:prstGeom prst="rect">
            <a:avLst/>
          </a:prstGeom>
        </p:spPr>
      </p:pic>
      <p:pic>
        <p:nvPicPr>
          <p:cNvPr id="9" name="!!Picture 8">
            <a:extLst>
              <a:ext uri="{FF2B5EF4-FFF2-40B4-BE49-F238E27FC236}">
                <a16:creationId xmlns:a16="http://schemas.microsoft.com/office/drawing/2014/main" id="{170B76C0-70F4-11D3-57E1-25290A253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87" y="3141471"/>
            <a:ext cx="10848668" cy="2303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9D7106-7D5B-9505-4760-2B048B5C47E1}"/>
              </a:ext>
            </a:extLst>
          </p:cNvPr>
          <p:cNvSpPr/>
          <p:nvPr/>
        </p:nvSpPr>
        <p:spPr>
          <a:xfrm>
            <a:off x="9329732" y="3020331"/>
            <a:ext cx="1830619" cy="2425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21BCD-427B-8541-7639-19D00210C2D4}"/>
              </a:ext>
            </a:extLst>
          </p:cNvPr>
          <p:cNvSpPr/>
          <p:nvPr/>
        </p:nvSpPr>
        <p:spPr>
          <a:xfrm>
            <a:off x="3823209" y="3077121"/>
            <a:ext cx="1945413" cy="242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7203B7-9C9C-B9D9-F53D-546C6702A173}"/>
              </a:ext>
            </a:extLst>
          </p:cNvPr>
          <p:cNvSpPr txBox="1"/>
          <p:nvPr/>
        </p:nvSpPr>
        <p:spPr>
          <a:xfrm>
            <a:off x="1975532" y="1921317"/>
            <a:ext cx="916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Dropped the </a:t>
            </a:r>
            <a:r>
              <a:rPr lang="en-GB" b="1" dirty="0" err="1">
                <a:solidFill>
                  <a:schemeClr val="bg1">
                    <a:lumMod val="10000"/>
                  </a:schemeClr>
                </a:solidFill>
              </a:rPr>
              <a:t>date_of_birth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address, </a:t>
            </a:r>
            <a:r>
              <a:rPr lang="en-GB" b="1" dirty="0" err="1">
                <a:solidFill>
                  <a:schemeClr val="bg1">
                    <a:lumMod val="10000"/>
                  </a:schemeClr>
                </a:solidFill>
              </a:rPr>
              <a:t>Insurance_nember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 and email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columns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as they were </a:t>
            </a:r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not relevant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to the analysis.</a:t>
            </a:r>
          </a:p>
        </p:txBody>
      </p:sp>
      <p:sp>
        <p:nvSpPr>
          <p:cNvPr id="6" name="right back">
            <a:extLst>
              <a:ext uri="{FF2B5EF4-FFF2-40B4-BE49-F238E27FC236}">
                <a16:creationId xmlns:a16="http://schemas.microsoft.com/office/drawing/2014/main" id="{4C83A00B-EDE3-8486-3ACF-1C27416B6B9E}"/>
              </a:ext>
            </a:extLst>
          </p:cNvPr>
          <p:cNvSpPr/>
          <p:nvPr/>
        </p:nvSpPr>
        <p:spPr>
          <a:xfrm>
            <a:off x="123278" y="1687419"/>
            <a:ext cx="1666240" cy="859826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left">
            <a:extLst>
              <a:ext uri="{FF2B5EF4-FFF2-40B4-BE49-F238E27FC236}">
                <a16:creationId xmlns:a16="http://schemas.microsoft.com/office/drawing/2014/main" id="{901F7195-DAC0-6772-FE2B-90BE4FA363CB}"/>
              </a:ext>
            </a:extLst>
          </p:cNvPr>
          <p:cNvGrpSpPr/>
          <p:nvPr/>
        </p:nvGrpSpPr>
        <p:grpSpPr>
          <a:xfrm>
            <a:off x="626197" y="1208287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D78DA73-BB10-CF66-E5A4-9D8E3E40BE34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59E1AA-D253-0485-A955-35111690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1" y="2984338"/>
              <a:ext cx="732514" cy="889322"/>
            </a:xfrm>
            <a:prstGeom prst="rect">
              <a:avLst/>
            </a:prstGeom>
            <a:grpFill/>
          </p:spPr>
        </p:pic>
      </p:grpSp>
      <p:sp>
        <p:nvSpPr>
          <p:cNvPr id="14" name="left up">
            <a:extLst>
              <a:ext uri="{FF2B5EF4-FFF2-40B4-BE49-F238E27FC236}">
                <a16:creationId xmlns:a16="http://schemas.microsoft.com/office/drawing/2014/main" id="{6587FA09-BBA8-B53B-0FF3-5E0186FD0B0A}"/>
              </a:ext>
            </a:extLst>
          </p:cNvPr>
          <p:cNvSpPr/>
          <p:nvPr/>
        </p:nvSpPr>
        <p:spPr>
          <a:xfrm>
            <a:off x="123278" y="1687419"/>
            <a:ext cx="1666240" cy="859826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Patients</a:t>
            </a:r>
          </a:p>
        </p:txBody>
      </p:sp>
    </p:spTree>
    <p:extLst>
      <p:ext uri="{BB962C8B-B14F-4D97-AF65-F5344CB8AC3E}">
        <p14:creationId xmlns:p14="http://schemas.microsoft.com/office/powerpoint/2010/main" val="344606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7E49B-086A-76AD-21E6-C53AD04A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D0563DC8-6B39-2361-A88D-B2AF7AFA2A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B5FC20-3D04-9821-BEE9-0B168BB6E805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4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FE97A6-FD3A-5E61-146F-2FCC7987E0DE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BC21DA-8463-F2AF-18FD-CF5EA72AB8F1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58C1F5A-167A-9D65-D7E2-52EE967396E6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39546DC-59DD-8414-079C-124011F6751F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C5A4645-5E53-4B75-9C09-E49E4E04B063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1EB8A36-F980-4CE9-18FC-F8753F8360E3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92348AC-07A6-AAA7-C841-91BEAEA57A8A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2033317-A9FB-D1AC-13AD-56054ABF343F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DF75D0A7-2D1D-8B6A-CC56-5BB2223A2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28954" y="23158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057C8961-AC72-5E0D-846F-ED499D2D1CF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28954" y="32439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01613BC5-0546-DE46-26E4-8269A6108A4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28954" y="41719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ECB97B6-7F88-EC9D-4545-FABCC6E31F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160351" y="51000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BBEB3C3-B8B3-764F-16F7-089AF724EE7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28954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67556-046D-9CC0-F192-B39E78F9AA8D}"/>
              </a:ext>
            </a:extLst>
          </p:cNvPr>
          <p:cNvSpPr txBox="1"/>
          <p:nvPr/>
        </p:nvSpPr>
        <p:spPr>
          <a:xfrm>
            <a:off x="3823209" y="933399"/>
            <a:ext cx="4486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Cleaning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73C59-7A38-2356-EF10-0C76A3E3F45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89" y="884389"/>
            <a:ext cx="484147" cy="4841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0F847-11D4-2D4C-FDF1-0172CB5D7B82}"/>
              </a:ext>
            </a:extLst>
          </p:cNvPr>
          <p:cNvGrpSpPr/>
          <p:nvPr/>
        </p:nvGrpSpPr>
        <p:grpSpPr>
          <a:xfrm flipV="1">
            <a:off x="839831" y="3979913"/>
            <a:ext cx="9509619" cy="1798130"/>
            <a:chOff x="1361440" y="1799912"/>
            <a:chExt cx="2367280" cy="8768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05EE94-3FA3-7F48-E842-12CB31FAFCAE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316B81-1B4E-87A1-70FB-507CB15F2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FFE8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D39458-0E60-2057-C952-5DFE70573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FFE8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1753DF8-9FF1-A2D9-F232-2D7F04820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FFE8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2D64F6-B3B1-C381-00D9-3C7456299604}"/>
                </a:ext>
              </a:extLst>
            </p:cNvPr>
            <p:cNvSpPr txBox="1"/>
            <p:nvPr/>
          </p:nvSpPr>
          <p:spPr>
            <a:xfrm flipH="1">
              <a:off x="2429689" y="1799912"/>
              <a:ext cx="199387" cy="180098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FFE8C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◁▷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3CF00-5FD2-EA9C-96C3-C650E9A52110}"/>
              </a:ext>
            </a:extLst>
          </p:cNvPr>
          <p:cNvGrpSpPr/>
          <p:nvPr/>
        </p:nvGrpSpPr>
        <p:grpSpPr>
          <a:xfrm>
            <a:off x="1048681" y="1224797"/>
            <a:ext cx="2316763" cy="954763"/>
            <a:chOff x="1361440" y="1721975"/>
            <a:chExt cx="2367280" cy="95476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F347A1-44C7-7A7F-B29C-77FEE047C96E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DBAE226-F47F-C3E1-E712-637C87672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C32BA7C-0999-7C2B-739D-E6E9068D0D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CCAB159-3AA2-8655-E178-9F3F9D1AC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4F2A38-0917-0D72-E1C4-9D5A09E936F7}"/>
                </a:ext>
              </a:extLst>
            </p:cNvPr>
            <p:cNvSpPr txBox="1"/>
            <p:nvPr/>
          </p:nvSpPr>
          <p:spPr>
            <a:xfrm flipH="1">
              <a:off x="2151380" y="1721975"/>
              <a:ext cx="622951" cy="369332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FFC5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◁▷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DACDF-F8BC-9BA7-2815-7DE9FD0DB184}"/>
              </a:ext>
            </a:extLst>
          </p:cNvPr>
          <p:cNvGrpSpPr/>
          <p:nvPr/>
        </p:nvGrpSpPr>
        <p:grpSpPr>
          <a:xfrm flipV="1">
            <a:off x="3308288" y="4012855"/>
            <a:ext cx="6599211" cy="1136228"/>
            <a:chOff x="1361440" y="1742596"/>
            <a:chExt cx="2367280" cy="93414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6E656B-0238-425E-9A01-D58F7C649407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12ABB8F-DE54-DBD4-AFA0-9F0E1CD67D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CC19106-21A9-61D8-15EB-05C03AEFE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9440BAC-7F3D-977C-F68D-F9AF9F915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3438E6-5902-E4CF-49CF-1E403E164EBE}"/>
                </a:ext>
              </a:extLst>
            </p:cNvPr>
            <p:cNvSpPr txBox="1"/>
            <p:nvPr/>
          </p:nvSpPr>
          <p:spPr>
            <a:xfrm flipH="1">
              <a:off x="2411191" y="1742596"/>
              <a:ext cx="244186" cy="303644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◁▷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06A00-1C0F-D0F1-2879-2824E581B558}"/>
              </a:ext>
            </a:extLst>
          </p:cNvPr>
          <p:cNvGrpSpPr/>
          <p:nvPr/>
        </p:nvGrpSpPr>
        <p:grpSpPr>
          <a:xfrm>
            <a:off x="3427329" y="1223792"/>
            <a:ext cx="4457326" cy="954763"/>
            <a:chOff x="1361440" y="1721975"/>
            <a:chExt cx="2367280" cy="95476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15CEB9-E550-A3DB-3F13-1B9501F2B567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C06007-E2A7-6DFB-29E7-A4D50615A6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55A0481-8E9C-F04C-D433-FC3431CF76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9FB609-8E22-34F7-609C-E9958CE24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14B18C-2D0A-111F-E379-91DAD9A953E2}"/>
                </a:ext>
              </a:extLst>
            </p:cNvPr>
            <p:cNvSpPr txBox="1"/>
            <p:nvPr/>
          </p:nvSpPr>
          <p:spPr>
            <a:xfrm flipH="1">
              <a:off x="2414685" y="1721975"/>
              <a:ext cx="323788" cy="369332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FFC5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C5FF"/>
                  </a:solidFill>
                </a:rPr>
                <a:t>◁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50B88D-3E77-E7C7-FF0B-8ACDF517E8CD}"/>
              </a:ext>
            </a:extLst>
          </p:cNvPr>
          <p:cNvGrpSpPr/>
          <p:nvPr/>
        </p:nvGrpSpPr>
        <p:grpSpPr>
          <a:xfrm flipV="1">
            <a:off x="1344811" y="4003286"/>
            <a:ext cx="6539835" cy="1479249"/>
            <a:chOff x="1361440" y="1782824"/>
            <a:chExt cx="2367280" cy="89391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5248ED6-6E22-31BC-FE36-4FFF3DD06F36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93EF7D4-F0BA-15F3-B9AF-475E138E8B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BB1163D-7029-A1DF-ABE5-7D9B5CA9B4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DDFC419-D980-ABFB-9FA8-F6AA368BF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FFC5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13E3C5-AA26-3E1A-8967-57D3222E2AF2}"/>
                </a:ext>
              </a:extLst>
            </p:cNvPr>
            <p:cNvSpPr txBox="1"/>
            <p:nvPr/>
          </p:nvSpPr>
          <p:spPr>
            <a:xfrm flipH="1" flipV="1">
              <a:off x="2483799" y="1782824"/>
              <a:ext cx="165535" cy="223188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FFC5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◁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2898AE-0FD3-5099-F23E-58B9980A897E}"/>
              </a:ext>
            </a:extLst>
          </p:cNvPr>
          <p:cNvGrpSpPr/>
          <p:nvPr/>
        </p:nvGrpSpPr>
        <p:grpSpPr>
          <a:xfrm flipV="1">
            <a:off x="1048681" y="4003285"/>
            <a:ext cx="4556083" cy="1631647"/>
            <a:chOff x="1361440" y="1782824"/>
            <a:chExt cx="2367280" cy="8939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12EBAA-382C-1015-A321-8702E2F1B89B}"/>
                </a:ext>
              </a:extLst>
            </p:cNvPr>
            <p:cNvGrpSpPr/>
            <p:nvPr/>
          </p:nvGrpSpPr>
          <p:grpSpPr>
            <a:xfrm>
              <a:off x="1361440" y="1894418"/>
              <a:ext cx="2367280" cy="782320"/>
              <a:chOff x="1361440" y="1894418"/>
              <a:chExt cx="2367280" cy="78232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94E85CD-99F2-4E58-C459-678BA8ED62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440" y="1894418"/>
                <a:ext cx="0" cy="782320"/>
              </a:xfrm>
              <a:prstGeom prst="line">
                <a:avLst/>
              </a:prstGeom>
              <a:ln w="28575">
                <a:solidFill>
                  <a:srgbClr val="99FF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414D0BC-F8E3-401F-1CAF-9C20EF01E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8720" y="1894418"/>
                <a:ext cx="0" cy="782320"/>
              </a:xfrm>
              <a:prstGeom prst="line">
                <a:avLst/>
              </a:prstGeom>
              <a:ln w="28575">
                <a:solidFill>
                  <a:srgbClr val="99FF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B7ACECD-5727-1927-762B-456ABB353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440" y="1894418"/>
                <a:ext cx="2367280" cy="0"/>
              </a:xfrm>
              <a:prstGeom prst="line">
                <a:avLst/>
              </a:prstGeom>
              <a:ln w="28575">
                <a:solidFill>
                  <a:srgbClr val="99FF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3F2FE-D296-957C-5DB4-FF0BA3BA2D44}"/>
                </a:ext>
              </a:extLst>
            </p:cNvPr>
            <p:cNvSpPr txBox="1"/>
            <p:nvPr/>
          </p:nvSpPr>
          <p:spPr>
            <a:xfrm flipH="1" flipV="1">
              <a:off x="2483799" y="1782824"/>
              <a:ext cx="165535" cy="223188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99FF3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◁</a:t>
              </a:r>
            </a:p>
          </p:txBody>
        </p:sp>
      </p:grpSp>
      <p:sp>
        <p:nvSpPr>
          <p:cNvPr id="53" name="right back">
            <a:extLst>
              <a:ext uri="{FF2B5EF4-FFF2-40B4-BE49-F238E27FC236}">
                <a16:creationId xmlns:a16="http://schemas.microsoft.com/office/drawing/2014/main" id="{BBFC308E-53CB-FB86-2BDB-F78E71D2DCE6}"/>
              </a:ext>
            </a:extLst>
          </p:cNvPr>
          <p:cNvSpPr/>
          <p:nvPr/>
        </p:nvSpPr>
        <p:spPr>
          <a:xfrm>
            <a:off x="214820" y="2657687"/>
            <a:ext cx="1666240" cy="1964450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left">
            <a:extLst>
              <a:ext uri="{FF2B5EF4-FFF2-40B4-BE49-F238E27FC236}">
                <a16:creationId xmlns:a16="http://schemas.microsoft.com/office/drawing/2014/main" id="{37A40FC3-7BB5-8F0D-D543-8826B0BA2E13}"/>
              </a:ext>
            </a:extLst>
          </p:cNvPr>
          <p:cNvGrpSpPr/>
          <p:nvPr/>
        </p:nvGrpSpPr>
        <p:grpSpPr>
          <a:xfrm>
            <a:off x="717739" y="2178555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F3E9E51-5286-AC51-A56E-7002235AA52A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5BD4C73-24BB-82E0-3C27-17D506761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2" y="2984339"/>
              <a:ext cx="732513" cy="889322"/>
            </a:xfrm>
            <a:prstGeom prst="rect">
              <a:avLst/>
            </a:prstGeom>
            <a:grpFill/>
          </p:spPr>
        </p:pic>
      </p:grpSp>
      <p:sp>
        <p:nvSpPr>
          <p:cNvPr id="57" name="left up">
            <a:extLst>
              <a:ext uri="{FF2B5EF4-FFF2-40B4-BE49-F238E27FC236}">
                <a16:creationId xmlns:a16="http://schemas.microsoft.com/office/drawing/2014/main" id="{69E584DC-DED3-E57C-406C-D8D9CA7518A3}"/>
              </a:ext>
            </a:extLst>
          </p:cNvPr>
          <p:cNvSpPr/>
          <p:nvPr/>
        </p:nvSpPr>
        <p:spPr>
          <a:xfrm>
            <a:off x="214820" y="2657687"/>
            <a:ext cx="1666240" cy="1964450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Appointments</a:t>
            </a:r>
          </a:p>
        </p:txBody>
      </p:sp>
      <p:sp>
        <p:nvSpPr>
          <p:cNvPr id="58" name="right back">
            <a:extLst>
              <a:ext uri="{FF2B5EF4-FFF2-40B4-BE49-F238E27FC236}">
                <a16:creationId xmlns:a16="http://schemas.microsoft.com/office/drawing/2014/main" id="{6D463902-C7EA-B481-307D-17E2A8C77EA7}"/>
              </a:ext>
            </a:extLst>
          </p:cNvPr>
          <p:cNvSpPr/>
          <p:nvPr/>
        </p:nvSpPr>
        <p:spPr>
          <a:xfrm>
            <a:off x="2527974" y="2657687"/>
            <a:ext cx="1666240" cy="1973278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oup left">
            <a:extLst>
              <a:ext uri="{FF2B5EF4-FFF2-40B4-BE49-F238E27FC236}">
                <a16:creationId xmlns:a16="http://schemas.microsoft.com/office/drawing/2014/main" id="{1A0BE89A-2852-989B-F54D-2857B8877BE4}"/>
              </a:ext>
            </a:extLst>
          </p:cNvPr>
          <p:cNvGrpSpPr/>
          <p:nvPr/>
        </p:nvGrpSpPr>
        <p:grpSpPr>
          <a:xfrm>
            <a:off x="3030893" y="2178555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FCAAC4C-2ED5-A1EA-27FC-D965738C19EA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08ED8C5-C813-1B16-48BA-C0B0A386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2" y="2984339"/>
              <a:ext cx="732513" cy="889322"/>
            </a:xfrm>
            <a:prstGeom prst="rect">
              <a:avLst/>
            </a:prstGeom>
            <a:grpFill/>
          </p:spPr>
        </p:pic>
      </p:grpSp>
      <p:sp>
        <p:nvSpPr>
          <p:cNvPr id="62" name="left up">
            <a:extLst>
              <a:ext uri="{FF2B5EF4-FFF2-40B4-BE49-F238E27FC236}">
                <a16:creationId xmlns:a16="http://schemas.microsoft.com/office/drawing/2014/main" id="{D54FD270-374E-BAF1-26AA-306B9FCB37A0}"/>
              </a:ext>
            </a:extLst>
          </p:cNvPr>
          <p:cNvSpPr/>
          <p:nvPr/>
        </p:nvSpPr>
        <p:spPr>
          <a:xfrm>
            <a:off x="2527974" y="2657687"/>
            <a:ext cx="1666240" cy="1973278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Billing</a:t>
            </a:r>
          </a:p>
        </p:txBody>
      </p:sp>
      <p:sp>
        <p:nvSpPr>
          <p:cNvPr id="63" name="right back">
            <a:extLst>
              <a:ext uri="{FF2B5EF4-FFF2-40B4-BE49-F238E27FC236}">
                <a16:creationId xmlns:a16="http://schemas.microsoft.com/office/drawing/2014/main" id="{A6168426-2134-47BD-5724-D295B986886D}"/>
              </a:ext>
            </a:extLst>
          </p:cNvPr>
          <p:cNvSpPr/>
          <p:nvPr/>
        </p:nvSpPr>
        <p:spPr>
          <a:xfrm>
            <a:off x="4841128" y="2657687"/>
            <a:ext cx="1666240" cy="1999818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8" name="Group left">
            <a:extLst>
              <a:ext uri="{FF2B5EF4-FFF2-40B4-BE49-F238E27FC236}">
                <a16:creationId xmlns:a16="http://schemas.microsoft.com/office/drawing/2014/main" id="{9ED63897-ACCE-EBD5-1A2D-478A4AA39EDE}"/>
              </a:ext>
            </a:extLst>
          </p:cNvPr>
          <p:cNvGrpSpPr/>
          <p:nvPr/>
        </p:nvGrpSpPr>
        <p:grpSpPr>
          <a:xfrm>
            <a:off x="5344047" y="2178555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F192C7CD-0F2F-DDD1-8378-BAB1E6CA7A24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0A9D4A0-4158-AF58-FD9A-601D4B8B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3999" y="2984338"/>
              <a:ext cx="723997" cy="889322"/>
            </a:xfrm>
            <a:prstGeom prst="rect">
              <a:avLst/>
            </a:prstGeom>
            <a:grpFill/>
          </p:spPr>
        </p:pic>
      </p:grpSp>
      <p:sp>
        <p:nvSpPr>
          <p:cNvPr id="131" name="left up">
            <a:extLst>
              <a:ext uri="{FF2B5EF4-FFF2-40B4-BE49-F238E27FC236}">
                <a16:creationId xmlns:a16="http://schemas.microsoft.com/office/drawing/2014/main" id="{229A3B10-6103-3D0A-2949-47308D4D93D2}"/>
              </a:ext>
            </a:extLst>
          </p:cNvPr>
          <p:cNvSpPr/>
          <p:nvPr/>
        </p:nvSpPr>
        <p:spPr>
          <a:xfrm>
            <a:off x="4841128" y="2657687"/>
            <a:ext cx="1666240" cy="1999818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Doctors</a:t>
            </a:r>
          </a:p>
        </p:txBody>
      </p:sp>
      <p:sp>
        <p:nvSpPr>
          <p:cNvPr id="132" name="right back">
            <a:extLst>
              <a:ext uri="{FF2B5EF4-FFF2-40B4-BE49-F238E27FC236}">
                <a16:creationId xmlns:a16="http://schemas.microsoft.com/office/drawing/2014/main" id="{6421C2BB-7481-BF89-3CA0-61D5D4256D48}"/>
              </a:ext>
            </a:extLst>
          </p:cNvPr>
          <p:cNvSpPr/>
          <p:nvPr/>
        </p:nvSpPr>
        <p:spPr>
          <a:xfrm>
            <a:off x="7154282" y="2657686"/>
            <a:ext cx="1666240" cy="1999817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3" name="Group left">
            <a:extLst>
              <a:ext uri="{FF2B5EF4-FFF2-40B4-BE49-F238E27FC236}">
                <a16:creationId xmlns:a16="http://schemas.microsoft.com/office/drawing/2014/main" id="{0A7AFF78-F1DC-CDC0-1FF7-B67403C2E0AF}"/>
              </a:ext>
            </a:extLst>
          </p:cNvPr>
          <p:cNvGrpSpPr/>
          <p:nvPr/>
        </p:nvGrpSpPr>
        <p:grpSpPr>
          <a:xfrm>
            <a:off x="7657201" y="2178555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4AC5D2F-76B3-46E8-F057-1D4AB13640C9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7E9281D-5A2B-CCF3-8868-B0D8A1A9C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1" y="2984338"/>
              <a:ext cx="732514" cy="889322"/>
            </a:xfrm>
            <a:prstGeom prst="rect">
              <a:avLst/>
            </a:prstGeom>
            <a:grpFill/>
          </p:spPr>
        </p:pic>
      </p:grpSp>
      <p:sp>
        <p:nvSpPr>
          <p:cNvPr id="136" name="left up">
            <a:extLst>
              <a:ext uri="{FF2B5EF4-FFF2-40B4-BE49-F238E27FC236}">
                <a16:creationId xmlns:a16="http://schemas.microsoft.com/office/drawing/2014/main" id="{68C2B8B4-7E7F-783A-5FB9-4EFC478B256A}"/>
              </a:ext>
            </a:extLst>
          </p:cNvPr>
          <p:cNvSpPr/>
          <p:nvPr/>
        </p:nvSpPr>
        <p:spPr>
          <a:xfrm>
            <a:off x="7154282" y="2657686"/>
            <a:ext cx="1666240" cy="1999817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Patients</a:t>
            </a:r>
          </a:p>
        </p:txBody>
      </p:sp>
      <p:sp>
        <p:nvSpPr>
          <p:cNvPr id="137" name="right back">
            <a:extLst>
              <a:ext uri="{FF2B5EF4-FFF2-40B4-BE49-F238E27FC236}">
                <a16:creationId xmlns:a16="http://schemas.microsoft.com/office/drawing/2014/main" id="{507CD96C-C15C-1F37-4ED8-CF3017DF048D}"/>
              </a:ext>
            </a:extLst>
          </p:cNvPr>
          <p:cNvSpPr/>
          <p:nvPr/>
        </p:nvSpPr>
        <p:spPr>
          <a:xfrm>
            <a:off x="9467436" y="2657687"/>
            <a:ext cx="1666240" cy="2008798"/>
          </a:xfrm>
          <a:prstGeom prst="roundRect">
            <a:avLst/>
          </a:pr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8" name="Group left">
            <a:extLst>
              <a:ext uri="{FF2B5EF4-FFF2-40B4-BE49-F238E27FC236}">
                <a16:creationId xmlns:a16="http://schemas.microsoft.com/office/drawing/2014/main" id="{2CE7D788-E114-3752-FEB8-DF0AC5D0D33F}"/>
              </a:ext>
            </a:extLst>
          </p:cNvPr>
          <p:cNvGrpSpPr/>
          <p:nvPr/>
        </p:nvGrpSpPr>
        <p:grpSpPr>
          <a:xfrm>
            <a:off x="9970355" y="2178555"/>
            <a:ext cx="764255" cy="737801"/>
            <a:chOff x="5557777" y="2798179"/>
            <a:chExt cx="1076445" cy="1261641"/>
          </a:xfrm>
          <a:solidFill>
            <a:srgbClr val="C4D9EA"/>
          </a:solidFill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CB71E5F5-745D-9197-9561-EEA6BF858A11}"/>
                </a:ext>
              </a:extLst>
            </p:cNvPr>
            <p:cNvSpPr/>
            <p:nvPr/>
          </p:nvSpPr>
          <p:spPr>
            <a:xfrm>
              <a:off x="5557777" y="2798179"/>
              <a:ext cx="1076445" cy="1261641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FEEDA934-EFA1-4E16-1B3B-7BB34B445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29741" y="2984338"/>
              <a:ext cx="732514" cy="889322"/>
            </a:xfrm>
            <a:prstGeom prst="rect">
              <a:avLst/>
            </a:prstGeom>
            <a:grpFill/>
          </p:spPr>
        </p:pic>
      </p:grpSp>
      <p:sp>
        <p:nvSpPr>
          <p:cNvPr id="141" name="left up">
            <a:extLst>
              <a:ext uri="{FF2B5EF4-FFF2-40B4-BE49-F238E27FC236}">
                <a16:creationId xmlns:a16="http://schemas.microsoft.com/office/drawing/2014/main" id="{DCF0E0A6-4169-ADF1-A47E-740E1D255E46}"/>
              </a:ext>
            </a:extLst>
          </p:cNvPr>
          <p:cNvSpPr/>
          <p:nvPr/>
        </p:nvSpPr>
        <p:spPr>
          <a:xfrm>
            <a:off x="9467436" y="2657687"/>
            <a:ext cx="1666240" cy="2008798"/>
          </a:xfrm>
          <a:custGeom>
            <a:avLst/>
            <a:gdLst>
              <a:gd name="connsiteX0" fmla="*/ 362681 w 2176040"/>
              <a:gd name="connsiteY0" fmla="*/ 0 h 3578556"/>
              <a:gd name="connsiteX1" fmla="*/ 549798 w 2176040"/>
              <a:gd name="connsiteY1" fmla="*/ 0 h 3578556"/>
              <a:gd name="connsiteX2" fmla="*/ 549798 w 2176040"/>
              <a:gd name="connsiteY2" fmla="*/ 479425 h 3578556"/>
              <a:gd name="connsiteX3" fmla="*/ 729209 w 2176040"/>
              <a:gd name="connsiteY3" fmla="*/ 658836 h 3578556"/>
              <a:gd name="connsiteX4" fmla="*/ 1446832 w 2176040"/>
              <a:gd name="connsiteY4" fmla="*/ 658836 h 3578556"/>
              <a:gd name="connsiteX5" fmla="*/ 1626243 w 2176040"/>
              <a:gd name="connsiteY5" fmla="*/ 479425 h 3578556"/>
              <a:gd name="connsiteX6" fmla="*/ 1626243 w 2176040"/>
              <a:gd name="connsiteY6" fmla="*/ 0 h 3578556"/>
              <a:gd name="connsiteX7" fmla="*/ 1813359 w 2176040"/>
              <a:gd name="connsiteY7" fmla="*/ 0 h 3578556"/>
              <a:gd name="connsiteX8" fmla="*/ 2176040 w 2176040"/>
              <a:gd name="connsiteY8" fmla="*/ 362681 h 3578556"/>
              <a:gd name="connsiteX9" fmla="*/ 2176040 w 2176040"/>
              <a:gd name="connsiteY9" fmla="*/ 3215875 h 3578556"/>
              <a:gd name="connsiteX10" fmla="*/ 1813359 w 2176040"/>
              <a:gd name="connsiteY10" fmla="*/ 3578556 h 3578556"/>
              <a:gd name="connsiteX11" fmla="*/ 362681 w 2176040"/>
              <a:gd name="connsiteY11" fmla="*/ 3578556 h 3578556"/>
              <a:gd name="connsiteX12" fmla="*/ 0 w 2176040"/>
              <a:gd name="connsiteY12" fmla="*/ 3215875 h 3578556"/>
              <a:gd name="connsiteX13" fmla="*/ 0 w 2176040"/>
              <a:gd name="connsiteY13" fmla="*/ 362681 h 3578556"/>
              <a:gd name="connsiteX14" fmla="*/ 362681 w 2176040"/>
              <a:gd name="connsiteY14" fmla="*/ 0 h 35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6040" h="3578556">
                <a:moveTo>
                  <a:pt x="362681" y="0"/>
                </a:moveTo>
                <a:lnTo>
                  <a:pt x="549798" y="0"/>
                </a:lnTo>
                <a:lnTo>
                  <a:pt x="549798" y="479425"/>
                </a:lnTo>
                <a:cubicBezTo>
                  <a:pt x="549798" y="578511"/>
                  <a:pt x="630123" y="658836"/>
                  <a:pt x="729209" y="658836"/>
                </a:cubicBezTo>
                <a:lnTo>
                  <a:pt x="1446832" y="658836"/>
                </a:lnTo>
                <a:cubicBezTo>
                  <a:pt x="1545918" y="658836"/>
                  <a:pt x="1626243" y="578511"/>
                  <a:pt x="1626243" y="479425"/>
                </a:cubicBezTo>
                <a:lnTo>
                  <a:pt x="1626243" y="0"/>
                </a:lnTo>
                <a:lnTo>
                  <a:pt x="1813359" y="0"/>
                </a:lnTo>
                <a:cubicBezTo>
                  <a:pt x="2013662" y="0"/>
                  <a:pt x="2176040" y="162378"/>
                  <a:pt x="2176040" y="362681"/>
                </a:cubicBezTo>
                <a:lnTo>
                  <a:pt x="2176040" y="3215875"/>
                </a:lnTo>
                <a:cubicBezTo>
                  <a:pt x="2176040" y="3416178"/>
                  <a:pt x="2013662" y="3578556"/>
                  <a:pt x="1813359" y="3578556"/>
                </a:cubicBezTo>
                <a:lnTo>
                  <a:pt x="362681" y="3578556"/>
                </a:lnTo>
                <a:cubicBezTo>
                  <a:pt x="162378" y="3578556"/>
                  <a:pt x="0" y="3416178"/>
                  <a:pt x="0" y="3215875"/>
                </a:cubicBezTo>
                <a:lnTo>
                  <a:pt x="0" y="362681"/>
                </a:lnTo>
                <a:cubicBezTo>
                  <a:pt x="0" y="162378"/>
                  <a:pt x="162378" y="0"/>
                  <a:pt x="362681" y="0"/>
                </a:cubicBezTo>
                <a:close/>
              </a:path>
            </a:pathLst>
          </a:custGeom>
          <a:solidFill>
            <a:srgbClr val="84AF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Treatments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A8961BF-DF5B-B7DD-0C8A-76AAD8F98D69}"/>
              </a:ext>
            </a:extLst>
          </p:cNvPr>
          <p:cNvSpPr txBox="1"/>
          <p:nvPr/>
        </p:nvSpPr>
        <p:spPr>
          <a:xfrm>
            <a:off x="554743" y="3428768"/>
            <a:ext cx="112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C5FF"/>
                </a:solidFill>
              </a:rPr>
              <a:t>patient_id</a:t>
            </a:r>
            <a:endParaRPr lang="en-GB" sz="1600" dirty="0">
              <a:solidFill>
                <a:srgbClr val="FFC5FF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4C5E392-8063-1D23-9DE4-7B1050621547}"/>
              </a:ext>
            </a:extLst>
          </p:cNvPr>
          <p:cNvSpPr txBox="1"/>
          <p:nvPr/>
        </p:nvSpPr>
        <p:spPr>
          <a:xfrm>
            <a:off x="246839" y="3738678"/>
            <a:ext cx="173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E8C5"/>
                </a:solidFill>
              </a:rPr>
              <a:t>Appointment_id</a:t>
            </a:r>
            <a:endParaRPr lang="en-GB" sz="1600" dirty="0">
              <a:solidFill>
                <a:srgbClr val="FFE8C5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CA660D-8740-3BC8-CDF0-C23F60D39AFC}"/>
              </a:ext>
            </a:extLst>
          </p:cNvPr>
          <p:cNvSpPr txBox="1"/>
          <p:nvPr/>
        </p:nvSpPr>
        <p:spPr>
          <a:xfrm>
            <a:off x="246839" y="4048588"/>
            <a:ext cx="173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accent2"/>
                </a:solidFill>
              </a:rPr>
              <a:t>doctor_id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F44363-5F5F-FDCE-023C-057249D03E74}"/>
              </a:ext>
            </a:extLst>
          </p:cNvPr>
          <p:cNvSpPr txBox="1"/>
          <p:nvPr/>
        </p:nvSpPr>
        <p:spPr>
          <a:xfrm>
            <a:off x="4805881" y="4048588"/>
            <a:ext cx="173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accent2"/>
                </a:solidFill>
              </a:rPr>
              <a:t>doctor_id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C228C0C-B726-F4EA-813B-F08A38D70E73}"/>
              </a:ext>
            </a:extLst>
          </p:cNvPr>
          <p:cNvSpPr txBox="1"/>
          <p:nvPr/>
        </p:nvSpPr>
        <p:spPr>
          <a:xfrm>
            <a:off x="2852556" y="3400124"/>
            <a:ext cx="112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C5FF"/>
                </a:solidFill>
              </a:rPr>
              <a:t>patient_id</a:t>
            </a:r>
            <a:endParaRPr lang="en-GB" sz="1600" dirty="0">
              <a:solidFill>
                <a:srgbClr val="FFC5FF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3239461-30E7-24A6-3A6B-04C5768BB6A1}"/>
              </a:ext>
            </a:extLst>
          </p:cNvPr>
          <p:cNvSpPr txBox="1"/>
          <p:nvPr/>
        </p:nvSpPr>
        <p:spPr>
          <a:xfrm>
            <a:off x="7462589" y="3383466"/>
            <a:ext cx="112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C5FF"/>
                </a:solidFill>
              </a:rPr>
              <a:t>Patient_id</a:t>
            </a:r>
            <a:endParaRPr lang="en-GB" sz="1600" dirty="0">
              <a:solidFill>
                <a:srgbClr val="FFC5FF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38D54DA-484A-0D2F-69AA-13D2CE7BA696}"/>
              </a:ext>
            </a:extLst>
          </p:cNvPr>
          <p:cNvSpPr txBox="1"/>
          <p:nvPr/>
        </p:nvSpPr>
        <p:spPr>
          <a:xfrm>
            <a:off x="9423617" y="3738678"/>
            <a:ext cx="173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E8C5"/>
                </a:solidFill>
              </a:rPr>
              <a:t>Appointment_id</a:t>
            </a:r>
            <a:endParaRPr lang="en-GB" sz="1600" dirty="0">
              <a:solidFill>
                <a:srgbClr val="FFE8C5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9854833-DB3C-C804-1786-4BFD2E0F8E69}"/>
              </a:ext>
            </a:extLst>
          </p:cNvPr>
          <p:cNvSpPr txBox="1"/>
          <p:nvPr/>
        </p:nvSpPr>
        <p:spPr>
          <a:xfrm>
            <a:off x="2658668" y="4160037"/>
            <a:ext cx="140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FF00"/>
                </a:solidFill>
              </a:rPr>
              <a:t>treatment_id</a:t>
            </a:r>
            <a:endParaRPr lang="en-GB" sz="1600" dirty="0">
              <a:solidFill>
                <a:srgbClr val="FFFF0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9B73A65-BE25-8E4B-77E7-AF6DF8C94586}"/>
              </a:ext>
            </a:extLst>
          </p:cNvPr>
          <p:cNvSpPr txBox="1"/>
          <p:nvPr/>
        </p:nvSpPr>
        <p:spPr>
          <a:xfrm>
            <a:off x="9597069" y="4217865"/>
            <a:ext cx="140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FF00"/>
                </a:solidFill>
              </a:rPr>
              <a:t>treatment_id</a:t>
            </a:r>
            <a:endParaRPr lang="en-GB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50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2" grpId="0" animBg="1"/>
      <p:bldP spid="63" grpId="0" animBg="1"/>
      <p:bldP spid="131" grpId="0" animBg="1"/>
      <p:bldP spid="132" grpId="0" animBg="1"/>
      <p:bldP spid="136" grpId="0" animBg="1"/>
      <p:bldP spid="137" grpId="0" animBg="1"/>
      <p:bldP spid="141" grpId="0" animBg="1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54" grpId="0"/>
      <p:bldP spid="1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CFE09C8-5802-CE6E-375E-59A82B03D2DF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437AEA-873E-975B-7BFC-FF25301B1373}"/>
              </a:ext>
            </a:extLst>
          </p:cNvPr>
          <p:cNvSpPr/>
          <p:nvPr/>
        </p:nvSpPr>
        <p:spPr>
          <a:xfrm>
            <a:off x="8806514" y="6349824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33492D-BB90-3F19-21EC-DEECCF036D00}"/>
              </a:ext>
            </a:extLst>
          </p:cNvPr>
          <p:cNvSpPr/>
          <p:nvPr/>
        </p:nvSpPr>
        <p:spPr>
          <a:xfrm>
            <a:off x="9437511" y="6221234"/>
            <a:ext cx="565347" cy="565347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C7BB19-BD67-A528-CA15-AA345B20BEE7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D8D0A9-ACEE-791B-2E15-7B47AEE33CA2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F16CA06A-46EA-ABE4-4EDC-CB1A213AE4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933E50-A52E-A262-03D5-B3F9D095980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7FB9F-536B-7A67-C21E-BD311DD14E5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F05082-1409-D159-0DBF-5511580E3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B2120-69D8-461A-533A-565FA093F5E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7" name="Add-in 16" title="Microsoft Power BI">
                <a:extLst>
                  <a:ext uri="{FF2B5EF4-FFF2-40B4-BE49-F238E27FC236}">
                    <a16:creationId xmlns:a16="http://schemas.microsoft.com/office/drawing/2014/main" id="{1D2937F2-4CCE-C8D8-18A2-146B7520B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9326753"/>
                  </p:ext>
                </p:extLst>
              </p:nvPr>
            </p:nvGraphicFramePr>
            <p:xfrm>
              <a:off x="0" y="0"/>
              <a:ext cx="12192000" cy="62738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2"/>
              </a:graphicData>
            </a:graphic>
          </p:graphicFrame>
        </mc:Choice>
        <mc:Fallback>
          <p:pic>
            <p:nvPicPr>
              <p:cNvPr id="17" name="Add-in 16" title="Microsoft Power BI">
                <a:extLst>
                  <a:ext uri="{FF2B5EF4-FFF2-40B4-BE49-F238E27FC236}">
                    <a16:creationId xmlns:a16="http://schemas.microsoft.com/office/drawing/2014/main" id="{1D2937F2-4CCE-C8D8-18A2-146B7520B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2192000" cy="62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0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2702-5FBC-F168-9316-79BF41CF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158CD4-18A8-C7F6-9B7A-61703FD69C13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D2855D-4658-2A5A-BB77-C5E13B6A2D55}"/>
              </a:ext>
            </a:extLst>
          </p:cNvPr>
          <p:cNvSpPr/>
          <p:nvPr/>
        </p:nvSpPr>
        <p:spPr>
          <a:xfrm>
            <a:off x="8806514" y="6349824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CF834-9552-0D57-7499-FFB2E13E703C}"/>
              </a:ext>
            </a:extLst>
          </p:cNvPr>
          <p:cNvSpPr/>
          <p:nvPr/>
        </p:nvSpPr>
        <p:spPr>
          <a:xfrm>
            <a:off x="9495594" y="6279317"/>
            <a:ext cx="507264" cy="507264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5D654-443D-0BF2-1C4B-FA6C32ED3741}"/>
              </a:ext>
            </a:extLst>
          </p:cNvPr>
          <p:cNvSpPr/>
          <p:nvPr/>
        </p:nvSpPr>
        <p:spPr>
          <a:xfrm>
            <a:off x="10168719" y="6221235"/>
            <a:ext cx="507264" cy="507264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D32C8-CCBE-C091-E726-51583D421BD0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39D4C5EE-4035-D944-3190-FB65F829CD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FB1E54-3A92-711D-BFB9-DDBC0C7D888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CE57A-F754-3CEC-2D45-320D1CB458D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83B0B-65D4-C547-C192-683A8AD8A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F0AA2-D172-6C87-69F9-44287B463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33712E-0648-427A-F758-34F4C883DFAC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35AF75-DB85-B200-564A-7B4016554320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6AD41-0384-1EE0-4FF3-3958077776EF}"/>
              </a:ext>
            </a:extLst>
          </p:cNvPr>
          <p:cNvSpPr txBox="1"/>
          <p:nvPr/>
        </p:nvSpPr>
        <p:spPr>
          <a:xfrm>
            <a:off x="363267" y="1290937"/>
            <a:ext cx="6970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To improve the overall  financial stability :</a:t>
            </a:r>
            <a:endParaRPr lang="ar-EG" b="1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Speed up pending payments by streamlining insurer approvals and internal coordination.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EB0B8-DD4D-01B8-8747-AC8F0601CDBF}"/>
              </a:ext>
            </a:extLst>
          </p:cNvPr>
          <p:cNvSpPr txBox="1"/>
          <p:nvPr/>
        </p:nvSpPr>
        <p:spPr>
          <a:xfrm>
            <a:off x="363267" y="5365139"/>
            <a:ext cx="67722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For the cancellation and no shows :</a:t>
            </a:r>
          </a:p>
          <a:p>
            <a:endParaRPr lang="en-GB" dirty="0"/>
          </a:p>
          <a:p>
            <a:r>
              <a:rPr lang="en-GB" dirty="0"/>
              <a:t>• Enhance patient engagement through reminders, confirmations, and easy rescheduling.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2EB3D-FDA5-799B-60FD-3DF86948BE84}"/>
              </a:ext>
            </a:extLst>
          </p:cNvPr>
          <p:cNvSpPr txBox="1"/>
          <p:nvPr/>
        </p:nvSpPr>
        <p:spPr>
          <a:xfrm>
            <a:off x="363267" y="2649004"/>
            <a:ext cx="67722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help smooth the monthly curve and reduce revenue drops 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Run targeted campaigns during low-volume months to maintain patient flow.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2FE99-F1B7-231A-0228-707575EDE397}"/>
              </a:ext>
            </a:extLst>
          </p:cNvPr>
          <p:cNvSpPr txBox="1"/>
          <p:nvPr/>
        </p:nvSpPr>
        <p:spPr>
          <a:xfrm>
            <a:off x="363267" y="4007071"/>
            <a:ext cx="67722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help smooth the monthly curve and reduce revenue drops 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Run targeted campaigns during low-volume months to maintain patient flow.</a:t>
            </a:r>
          </a:p>
        </p:txBody>
      </p:sp>
      <p:pic>
        <p:nvPicPr>
          <p:cNvPr id="23" name="Picture 22" descr="A person and person standing next to a large paper with graphs&#10;&#10;AI-generated content may be incorrect.">
            <a:extLst>
              <a:ext uri="{FF2B5EF4-FFF2-40B4-BE49-F238E27FC236}">
                <a16:creationId xmlns:a16="http://schemas.microsoft.com/office/drawing/2014/main" id="{98EC4CA2-895D-4A36-7A60-99FD7FB7E52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1826044"/>
            <a:ext cx="5308400" cy="353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0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24544 -0.00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C06C7-D84C-190D-134F-2817BF12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C0EFA0A-0A00-79D3-0D59-6ED1849D78AB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D63F45-6B26-0649-D98D-734FDCB6B384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11BC0D-1839-EF66-EC12-5E10DF50835F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708C74-2FC0-A8CF-2672-289D38C94DE7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280841-1AA6-8B34-7139-CBD31A198701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F8B5BBB5-B109-B41F-7280-076E7BE1AD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ED008-98AA-B25F-AFED-E7495BA73F0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E7D4A-BE17-7C2A-A81A-1128B2C31A1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96C23C-D0CC-9266-1FE3-45E6BF8908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F3CE-83D1-4AE0-E338-95796333649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D1EA632-969F-442C-334D-7A49E5F471BC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96243C-692E-4521-0DD7-1804AB2EE77E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66" name="Picture 65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F10A3140-D482-6E00-B9E5-35F0E823D80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5340" y="908622"/>
            <a:ext cx="5090160" cy="509016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81EDF15-E429-54A2-DB7C-4244A499D3E2}"/>
              </a:ext>
            </a:extLst>
          </p:cNvPr>
          <p:cNvSpPr txBox="1"/>
          <p:nvPr/>
        </p:nvSpPr>
        <p:spPr>
          <a:xfrm>
            <a:off x="586500" y="2217851"/>
            <a:ext cx="6492237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 A predictive machine learning model that estimates whether a patient will complete their appointment, helping hospitals reduce no-show rates and improve service quality.</a:t>
            </a:r>
          </a:p>
        </p:txBody>
      </p:sp>
    </p:spTree>
    <p:extLst>
      <p:ext uri="{BB962C8B-B14F-4D97-AF65-F5344CB8AC3E}">
        <p14:creationId xmlns:p14="http://schemas.microsoft.com/office/powerpoint/2010/main" val="3746940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24544 -0.00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A623-D037-1AA9-89B0-0BCB332D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90FACA-9799-43BE-BA9B-B2E59E296F10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AFD4BA-E2FC-BBE0-FA9C-74C32AC340C6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F46469-E11A-A48F-7FFE-937E0691148E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F6528E-2378-B543-DFE4-68D22A80C4EE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E9C781-27DA-BA89-DB79-428384B7BCE2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440AF771-397E-299F-F045-F592AD1AC43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CB98C9-8144-CCA9-85F6-95F2CC71BAD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67474-0A2A-3A8B-3F03-6ADF212894A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2E297B-A780-554E-EDCD-C3622C27E9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790B4-9873-D922-A04F-D104276E6CA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64620-AE85-0E36-519A-4CB26BD745DF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0B97A6-720A-0D01-80A4-E4013D77000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DD16F1-55D1-95CD-C205-51FFD205B82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A981A5-6872-38BB-E426-595999C4E11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D61A6D-3668-BC75-0F2E-FFE042FC14F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81005" b="95387"/>
          <a:stretch>
            <a:fillRect/>
          </a:stretch>
        </p:blipFill>
        <p:spPr>
          <a:xfrm>
            <a:off x="7527549" y="3237493"/>
            <a:ext cx="3378198" cy="407264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D6599C-A5FC-EEDD-E925-F506544CAF2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80523" b="93709"/>
          <a:stretch>
            <a:fillRect/>
          </a:stretch>
        </p:blipFill>
        <p:spPr>
          <a:xfrm>
            <a:off x="4502160" y="3225368"/>
            <a:ext cx="2579712" cy="407264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CDA669-B76F-D8CE-F4DC-B00660894EF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78432" b="89415"/>
          <a:stretch>
            <a:fillRect/>
          </a:stretch>
        </p:blipFill>
        <p:spPr>
          <a:xfrm>
            <a:off x="1204858" y="3197721"/>
            <a:ext cx="2851625" cy="467824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082148-D6F8-6C69-7B72-577A2697620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83582" b="82167"/>
          <a:stretch>
            <a:fillRect/>
          </a:stretch>
        </p:blipFill>
        <p:spPr>
          <a:xfrm>
            <a:off x="6483793" y="2348650"/>
            <a:ext cx="2087511" cy="555401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82D71-FD21-9EE6-3A69-744E61002FA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r="66072" b="86242"/>
          <a:stretch>
            <a:fillRect/>
          </a:stretch>
        </p:blipFill>
        <p:spPr>
          <a:xfrm>
            <a:off x="2542584" y="2348651"/>
            <a:ext cx="3583498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20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building with a red cross&#10;&#10;AI-generated content may be incorrect.">
            <a:extLst>
              <a:ext uri="{FF2B5EF4-FFF2-40B4-BE49-F238E27FC236}">
                <a16:creationId xmlns:a16="http://schemas.microsoft.com/office/drawing/2014/main" id="{D20E12A4-24AD-2E05-534D-39DC9B3121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26" y="776559"/>
            <a:ext cx="5070742" cy="507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8A2B1-9605-44FF-FE36-49BF33E9F1F3}"/>
              </a:ext>
            </a:extLst>
          </p:cNvPr>
          <p:cNvSpPr txBox="1"/>
          <p:nvPr/>
        </p:nvSpPr>
        <p:spPr>
          <a:xfrm>
            <a:off x="502019" y="2505670"/>
            <a:ext cx="665113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Hospital Performance Analytics &amp; Appointment Completion Prediction</a:t>
            </a:r>
          </a:p>
          <a:p>
            <a:br>
              <a:rPr lang="en-GB" dirty="0"/>
            </a:br>
            <a:endParaRPr lang="en-GB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8EB-46CB-AE43-16C3-555E53A4CC74}"/>
              </a:ext>
            </a:extLst>
          </p:cNvPr>
          <p:cNvSpPr txBox="1"/>
          <p:nvPr/>
        </p:nvSpPr>
        <p:spPr>
          <a:xfrm>
            <a:off x="640915" y="3761772"/>
            <a:ext cx="6153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GB" sz="3600" b="1" i="0" dirty="0" err="1">
                <a:gradFill flip="none" rotWithShape="1">
                  <a:gsLst>
                    <a:gs pos="44000">
                      <a:schemeClr val="accent1"/>
                    </a:gs>
                    <a:gs pos="16000">
                      <a:schemeClr val="accent1">
                        <a:lumMod val="75000"/>
                      </a:schemeClr>
                    </a:gs>
                    <a:gs pos="70000">
                      <a:srgbClr val="00F2E6"/>
                    </a:gs>
                    <a:gs pos="89000">
                      <a:srgbClr val="00CCC2"/>
                    </a:gs>
                  </a:gsLst>
                  <a:lin ang="0" scaled="1"/>
                  <a:tileRect/>
                </a:gradFill>
                <a:effectLst/>
                <a:latin typeface="-apple-system"/>
              </a:rPr>
              <a:t>Cognitia</a:t>
            </a:r>
            <a:endParaRPr lang="en-GB" sz="3600" b="1" i="0" dirty="0">
              <a:gradFill flip="none" rotWithShape="1">
                <a:gsLst>
                  <a:gs pos="44000">
                    <a:schemeClr val="accent1"/>
                  </a:gs>
                  <a:gs pos="16000">
                    <a:schemeClr val="accent1">
                      <a:lumMod val="75000"/>
                    </a:schemeClr>
                  </a:gs>
                  <a:gs pos="70000">
                    <a:srgbClr val="00F2E6"/>
                  </a:gs>
                  <a:gs pos="89000">
                    <a:srgbClr val="00CCC2"/>
                  </a:gs>
                </a:gsLst>
                <a:lin ang="0" scaled="1"/>
                <a:tileRect/>
              </a:gra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592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6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A4964-BB1C-423A-D12F-A43A5D69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C0D9630-86CF-6703-B648-2DF71E4F0DFF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4DF97A-7ECF-9936-35FF-54028CE76E20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99A35-8109-F112-9129-58B4B78137D5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AE056B-FB45-B0F7-D881-E3213733E8EE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069976-FBB5-8A63-2092-F8DD15C72568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38DC000F-9CEE-6E2B-CF9D-C6B94EAEB05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D3FA01-E648-8CB1-311F-FC51F0B05B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84608-BFE1-DBF0-52FC-24609D18C30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456871-72B6-5E4B-483E-F0C1C0374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D79F05-2B2A-4B29-2DFA-3FE3DD170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E2AF3E-8CA9-F83B-FF0B-99EF9F72066D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CA9C3D-8A29-B40C-8D7A-7C0E29AC8BF4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BBCA8E9-0568-506B-16C8-BB5970DFEDF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C87D20-4F4B-9FB5-E9C3-72374CEF724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83CC-16C6-62C7-7DDA-6BC0545ECCD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E789CA-A29B-0419-162A-94D376F9B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81005" b="95387"/>
          <a:stretch>
            <a:fillRect/>
          </a:stretch>
        </p:blipFill>
        <p:spPr>
          <a:xfrm>
            <a:off x="7527549" y="3237493"/>
            <a:ext cx="3378198" cy="407264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0BFA2B-7FE7-E944-3F16-ADBF1160484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80523" b="93709"/>
          <a:stretch>
            <a:fillRect/>
          </a:stretch>
        </p:blipFill>
        <p:spPr>
          <a:xfrm>
            <a:off x="4502160" y="3225368"/>
            <a:ext cx="2579712" cy="407264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9A0958-D9BE-FA1C-A267-983DEAAB2E2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78432" b="89415"/>
          <a:stretch>
            <a:fillRect/>
          </a:stretch>
        </p:blipFill>
        <p:spPr>
          <a:xfrm>
            <a:off x="1204858" y="3197721"/>
            <a:ext cx="2851625" cy="467824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9A9E65-30FF-0CCE-F1B8-FE4498ED0D0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83582" b="82167"/>
          <a:stretch>
            <a:fillRect/>
          </a:stretch>
        </p:blipFill>
        <p:spPr>
          <a:xfrm>
            <a:off x="6483793" y="2348650"/>
            <a:ext cx="2087511" cy="555401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504DD2-09AB-A024-D9AA-D3CF7A36509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" r="37" b="204"/>
          <a:stretch>
            <a:fillRect/>
          </a:stretch>
        </p:blipFill>
        <p:spPr>
          <a:xfrm>
            <a:off x="429129" y="1261585"/>
            <a:ext cx="10558013" cy="4334829"/>
          </a:xfrm>
          <a:prstGeom prst="rect">
            <a:avLst/>
          </a:prstGeom>
        </p:spPr>
      </p:pic>
      <p:pic>
        <p:nvPicPr>
          <p:cNvPr id="6" name="Picture 5" descr="A black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50C18746-A96E-F42F-B120-D9B22FD1542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r="46675" b="-2752"/>
          <a:stretch>
            <a:fillRect/>
          </a:stretch>
        </p:blipFill>
        <p:spPr>
          <a:xfrm>
            <a:off x="4588518" y="2661979"/>
            <a:ext cx="6398624" cy="20977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95559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1E6D-CE6A-F0FA-3AA3-AEB6C282E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8238BE-10A1-C3F3-707C-67C4233D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5656" t="-87669" r="65694" b="87873"/>
          <a:stretch>
            <a:fillRect/>
          </a:stretch>
        </p:blipFill>
        <p:spPr>
          <a:xfrm>
            <a:off x="-4462013" y="-1372262"/>
            <a:ext cx="10558013" cy="43348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FA433C-A14F-DD9A-4DAC-19BE140CB6BD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EBE68F-2E71-6F21-AE9C-9059A12FF32E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8B0A04-A36D-7EBF-C76B-D4F94B8F58C3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9C1EEE-3555-F339-2256-3646FCA53400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13880D-0D06-636D-24C8-6C1026767E55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7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5AA501C6-A70D-27DB-C4AA-E8FBEFC4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E5AC23-85DC-8552-08E7-1E5C98E4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B712B-F662-09F2-44FD-309468AB1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570A4-AB36-DA3A-9496-09C45519B6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E7F18E-2696-7785-630C-B585D1225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C658D78-1DD3-AA8C-6089-1EEF2480CE39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254638-04B9-D4FE-3D43-CB5F270870E5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FD0A117-F2E8-8E10-9B00-F7673F0467C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70BDD2-7E81-78A3-A94D-3F706BED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C587D6-59AC-B034-3A9A-C9499BAB6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E8A69E-7A49-9CFB-34F1-F718C5D87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81005" b="95387"/>
          <a:stretch>
            <a:fillRect/>
          </a:stretch>
        </p:blipFill>
        <p:spPr>
          <a:xfrm>
            <a:off x="7527549" y="3237493"/>
            <a:ext cx="3378198" cy="407264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E282E-E369-FF4C-C28C-DE6513DD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80523" b="93709"/>
          <a:stretch>
            <a:fillRect/>
          </a:stretch>
        </p:blipFill>
        <p:spPr>
          <a:xfrm>
            <a:off x="4502160" y="3225368"/>
            <a:ext cx="2579712" cy="407264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E4F5A0-4BD7-4A17-ECAD-78A44D07118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78432" b="89415"/>
          <a:stretch>
            <a:fillRect/>
          </a:stretch>
        </p:blipFill>
        <p:spPr>
          <a:xfrm>
            <a:off x="1204858" y="3197721"/>
            <a:ext cx="2851625" cy="467824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DE940C-1930-6166-B73E-C5162DD50D81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" t="1" r="5338" b="1746"/>
          <a:stretch>
            <a:fillRect/>
          </a:stretch>
        </p:blipFill>
        <p:spPr>
          <a:xfrm>
            <a:off x="78066" y="1454362"/>
            <a:ext cx="12035868" cy="30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0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992B9-DB98-FA15-D443-1563AB39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1941AB-6DF1-49FB-7A6B-5E8926AA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E7BFD4-7224-CDAA-15E7-906B31FB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D26EEFB-39E6-A37A-184B-0CCCED94BAA4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9E4E1-9E0C-8ACD-5506-D9FB481CC85B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74EAAE-5496-C96C-1691-FD7F2B0A512E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E6ABED-AF80-B623-99B8-6393EAA9C941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D562E0-481A-135D-A462-F1850208820A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8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7707B2A3-BE8B-699C-F9FA-DDD5E9DB305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A1DB2-2C0E-9A51-B846-A133E058C99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DF655-1339-AA9A-668D-1B680D284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004AF2-7769-317A-A2F0-0BF017F26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4F2A72-E3E7-812D-C0F8-1EE31AA63CC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35E8DD-C206-6A72-745C-418A089AAA53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72BDA4-635E-FADD-B6E0-2286F67AC1C7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6E4C33-5F30-27AD-9ED1-DC7559D5C58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3F26EA-8144-0F61-5856-BA221FEA20E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D7A0C-E4C1-4D69-C98E-043E6B01B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E4EA7-1CC7-D849-0518-58B9704D598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81005" b="95387"/>
          <a:stretch>
            <a:fillRect/>
          </a:stretch>
        </p:blipFill>
        <p:spPr>
          <a:xfrm>
            <a:off x="7527549" y="3237493"/>
            <a:ext cx="3378198" cy="407264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5521CD-7BCF-916B-8615-2C63ACEE78F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80523" b="93709"/>
          <a:stretch>
            <a:fillRect/>
          </a:stretch>
        </p:blipFill>
        <p:spPr>
          <a:xfrm>
            <a:off x="4502160" y="3225368"/>
            <a:ext cx="2579712" cy="407264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041909-9A8C-71B3-59FC-6392CB1021A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-3" r="8377" b="1923"/>
          <a:stretch>
            <a:fillRect/>
          </a:stretch>
        </p:blipFill>
        <p:spPr>
          <a:xfrm>
            <a:off x="39033" y="1465217"/>
            <a:ext cx="12113934" cy="4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0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145E-61BD-18BE-4E5A-9BDF566B1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2CE899-7699-CBAF-3F9B-740282DB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BA64C1-AA21-D858-C2FC-764284FE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E0D7D0-7E41-DA30-6F83-69D5728D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FD2602-78BC-64F4-5A3A-8F64D444B916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CFAEB3-02DE-83CA-CF58-91092F28EE2A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8F9911-7EF8-4FFA-772E-0786D204865D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AEFE5A-7F7E-4AAE-B5AB-E59D69C90604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4F55E-EAF6-7971-DE3C-99942B44BF48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8A0E6DD0-2D83-49FE-ED98-3FFCE7CD66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47DCC-BF92-6081-C48C-91EE2CFF1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E2AEC-0A9D-C75D-5206-2E69D9754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0EE872-344B-76B3-58C2-D8CD8E4615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9A2035-5A80-1772-4E74-49D0D4DE6E0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A3D3C9-B327-3F71-F30C-E69E1480C7F5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77A890-F8E2-870A-411D-5992F894D4BA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D27B58D-B9D0-4108-5C59-2F722C30460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8D72C3-5486-8E95-FF63-5F0EE794C69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E57BB-9A22-D7C4-0D85-15FB514053B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1D5D35-C2B4-8C9D-AD8F-FB49BF7D6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81005" b="95387"/>
          <a:stretch>
            <a:fillRect/>
          </a:stretch>
        </p:blipFill>
        <p:spPr>
          <a:xfrm>
            <a:off x="7527549" y="3237493"/>
            <a:ext cx="3378198" cy="407264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B732C3-546B-6D8A-6BCB-E4179EB7FE88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3" t="4" r="-1550" b="4464"/>
          <a:stretch>
            <a:fillRect/>
          </a:stretch>
        </p:blipFill>
        <p:spPr>
          <a:xfrm>
            <a:off x="681068" y="1081620"/>
            <a:ext cx="10522914" cy="4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1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EC2F5-09AE-77C5-8059-4CB43265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860E16-35EF-1AB1-31F9-F58FEA7B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7B9254-084E-B1D8-F6D6-81D380AB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BFE27-FECE-3048-97BE-A683DA7C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14ED1B-7E05-9CB7-6CBF-B7DB933FA071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B6A7A1-ECB8-CF3B-B436-B6B0BC4F951E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B97091-E805-A36C-325D-1EB2B92C64C4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79839-FFC5-F5FB-8603-5D565272CF53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391CF6-8662-CAA2-3A22-FF07DA78C68F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41FAD1A9-1589-E5F4-41D1-8B5F4D511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C59A4-CBD6-91EE-6BD4-9D21F4B8A1D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C65664-EF4A-1FA5-D4F6-9A0F2B53249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E1C4F7-01B9-0E69-E22E-8BB02EC5E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0FBE1A-C79D-F889-0E43-A69367ED59A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E452E8-4569-2D01-23F0-0F82F2B8A424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DF3E97-3784-E086-1CE6-F4A08F08C14C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035C070-E182-081E-EF0D-78523ABB3D8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FE9C32-117E-FAD5-7B51-8C767C77578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B6A1A-5B88-2C99-7489-88C46BB115A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FD091-17E5-E977-419D-FB1C36D9EED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E22CA-F977-AD72-34B4-1B8ED3A1531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2" r="13129" b="-630"/>
          <a:stretch>
            <a:fillRect/>
          </a:stretch>
        </p:blipFill>
        <p:spPr>
          <a:xfrm>
            <a:off x="1309243" y="967344"/>
            <a:ext cx="9682606" cy="5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6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25F96-B285-CA4F-BC54-3FC31EA2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C8D4DE-B108-762B-462E-4F391CE5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3D41D2-B815-8C11-3C30-92480B83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1918EE-BCFD-683E-FD19-5A1371F3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539A120-5000-262E-DE43-9AFAB3F6D1A1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0D7C19-D050-E071-60FD-E6289F050611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8221FD-0877-253A-7362-355954424366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816C0-AB43-027A-80B5-68D2AFC5E56A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3FE016-D78F-1C43-B83F-B00E9C22F27D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319D74E4-AC45-2D30-D06C-EE59562BE9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EA58D-B3AF-EDC8-C122-BA0EAEAC028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6EA6A5-FB8B-202A-EA7F-8A31BD85F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A5851-2744-CA1A-D913-B106AE2F25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0EF39-4447-0494-66EE-899FA39B4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D6A12A-E2F3-2596-6227-9BB4346DF918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22DD7F-AB2A-DB2F-DB22-2FCDB07B53DE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A195597-1EB3-8B71-2BB8-4B12B9CAF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4163C-9C3B-687E-DC17-3339C074CF7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52497C-F7A7-44F8-AA02-355A0D241E6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EB9C34-33D3-9534-DB71-2BA5800ECA1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08CCC5-91AC-82EB-47BD-CF790A1D5BB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2" r="13129" b="-630"/>
          <a:stretch>
            <a:fillRect/>
          </a:stretch>
        </p:blipFill>
        <p:spPr>
          <a:xfrm>
            <a:off x="569658" y="1041891"/>
            <a:ext cx="9682606" cy="5330461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D8476FD-C254-558D-3406-23E5059DCD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343" y="1008507"/>
            <a:ext cx="9179640" cy="54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2556F-6E8D-74EF-AA43-566F907C7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61E37A-B9F1-48DD-D6AA-0E3529A7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B262F-2E21-51E2-DCCA-78F002DF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DA30D-6B27-F1B9-7777-6AF961E67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C16E77-603E-A892-F0A1-A6DA1C790356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205731-320C-C349-1AC0-A2A3EEFF3EC9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7AB1C1-5288-65C5-566A-24569907F5A8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FCCE14-DD1C-978C-5A8A-5C4BE9BA5D03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29E41A-4508-DFA7-602B-24AF48F9DABD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3D311E29-1F78-8EA5-35D3-4C333C297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36162-7144-9794-A864-516FA51445E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B25744-37A9-745A-9612-75297B1F7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16963-6105-909E-C003-70AE1FF22B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8630F-5EBC-5EC5-DD6D-1B10505AE56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0909E8-8B63-037D-080F-41E1636133FF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9542A9-3D8E-AC6D-07A0-E11795AB7942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234EC96-8F66-3CE3-D36C-C6CB06915DB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B886B-62A6-8C7F-84D8-BCD42F6FE0A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D2F657-D122-2056-0488-6D99DE6C263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31CABE-4176-9F39-5236-ADDCBD7630B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B4E9D-770E-56A0-3298-46F0410C5CC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2" r="13129" b="-630"/>
          <a:stretch>
            <a:fillRect/>
          </a:stretch>
        </p:blipFill>
        <p:spPr>
          <a:xfrm>
            <a:off x="569658" y="1041891"/>
            <a:ext cx="9682606" cy="5330461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F75F5A-04D4-FD53-68F2-586FA6CE3B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343" y="1008507"/>
            <a:ext cx="9179640" cy="5462836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37E3CE9-6D35-5913-B96E-26BB984BA9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658" y="988069"/>
            <a:ext cx="7317900" cy="49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63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39A7-DF3D-338C-140C-A7CCD0FA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C8A3EF-BEE1-D013-73CF-FD08F892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F5B89C-8AD9-A4C7-4D8B-C3B2CD33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2D4676-767F-A682-3C30-4B238631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F59516-C85A-3CAF-8CAA-B192A825F0A0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7DD43A-487C-1CF2-30E7-7A664F10A908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FC0DF5-CA84-1B92-E2F3-D78BDB998DC4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5BF56F-16A8-6287-6469-39AA9EB01CFF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AD0C48-D625-CDAC-F748-E07EF231A6DC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DF21C979-0106-5382-CEE0-8F1938290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BE2872-D829-8851-28B9-8F2D508D7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D1BF7-F8FA-51B5-1648-E30BE5687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9113-552B-5CC3-F2AD-7541694685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9006D2-8245-C092-919B-BF5C4DF2063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CA260E-8941-6815-19B0-D87D3FBBEA2B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90A86A-D10A-B2FD-966C-D2F0A5B50768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AE4FDA1-F1F7-5D95-DA5C-13B8261B828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8C9EA7-0CC8-55E8-2286-310EE5B82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78B58B-8280-9F69-3C2D-7FED798FF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1C578C-ED35-EB5D-85F9-2F0AF75C7CD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C5052B-A300-7851-3D4F-1BA17B855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2" r="13129" b="-630"/>
          <a:stretch>
            <a:fillRect/>
          </a:stretch>
        </p:blipFill>
        <p:spPr>
          <a:xfrm>
            <a:off x="754661" y="1141250"/>
            <a:ext cx="9682606" cy="4728681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3D9785-B1C4-A25B-CB03-5462FFD25E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9658" y="988069"/>
            <a:ext cx="7317900" cy="490611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80F3DB-BBF5-32E2-E353-F5A175FBA2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0510" y="1025065"/>
            <a:ext cx="10561340" cy="4961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376E8A-6DE4-1DF3-0F3B-0F074682188D}"/>
              </a:ext>
            </a:extLst>
          </p:cNvPr>
          <p:cNvSpPr/>
          <p:nvPr/>
        </p:nvSpPr>
        <p:spPr>
          <a:xfrm>
            <a:off x="420546" y="4237846"/>
            <a:ext cx="3545135" cy="1737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58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807E-62AE-0E91-9EC8-F2A640FFD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C5A856-6CD6-74B2-16ED-C8FBA1DF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84DA80-5306-D18C-F3DF-7D875A0C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79209F-99DE-7C37-8C3F-1251D59D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85C09C-0C2E-6954-CDDF-1E5217ADB839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BCB9F-5FDC-C2D4-558B-9B842C791693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8ACF42-2D96-6953-ED8A-932F5EC6EB0E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517F4-E657-9781-441B-683CEFA81851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301CAC-06D9-3B4F-D695-816FB3EDD72E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EFBCD230-3D39-29D9-4641-4F751CF7FBB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025CA-FD73-1912-D877-221B5C2F8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3AC18-813B-3FF2-9A0C-F1E9A1C32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15A097-6D47-69D1-ABD8-A9A154D783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7F8301-CC28-A426-B08B-B207958F394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8DAE8B-0DFB-C25C-899A-53F4B822BEAF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C2E90B-930F-CC8B-40EA-7A34C743A32E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A3E16FB-AC03-E5C2-1787-2D838F4A7CA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C8742-B302-8F9F-2385-0203098F66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0218B-95C5-3A1B-8C1D-B51A09D975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95A8BA-D9DE-B946-A0D0-91929B46555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F6759C-5CE7-ABC0-622B-F16158A52437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2" r="13129" b="-630"/>
          <a:stretch>
            <a:fillRect/>
          </a:stretch>
        </p:blipFill>
        <p:spPr>
          <a:xfrm>
            <a:off x="754661" y="1141250"/>
            <a:ext cx="9682606" cy="4728681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FCD18F3-F54E-0EBC-1B3F-262434DDA0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9658" y="988069"/>
            <a:ext cx="7317900" cy="490611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53B7F5-7335-7D88-886A-FE10B9EF96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0510" y="1025065"/>
            <a:ext cx="10561340" cy="4961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7AD295-A018-60C5-8C00-AC694FFD8406}"/>
              </a:ext>
            </a:extLst>
          </p:cNvPr>
          <p:cNvSpPr/>
          <p:nvPr/>
        </p:nvSpPr>
        <p:spPr>
          <a:xfrm>
            <a:off x="420546" y="4237846"/>
            <a:ext cx="3545135" cy="1737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4A0F454-BE27-9B6A-C41E-2F37F92DB8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0" y="1003466"/>
            <a:ext cx="4731739" cy="48294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4009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4D8D-C252-97FF-9555-27D51DED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4B64A2-C62F-79F2-7FB2-87075E81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3BF639-7003-3A5D-6B0B-961B2E7E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" r="79178" b="93782"/>
          <a:stretch>
            <a:fillRect/>
          </a:stretch>
        </p:blipFill>
        <p:spPr>
          <a:xfrm>
            <a:off x="7161289" y="3297010"/>
            <a:ext cx="2320841" cy="329278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F3C98C-3771-A664-1C09-FB59622F40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ED8D2F-8EC3-13D5-D666-095B078C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4C6888-57E6-5B0C-55A5-78B860DE78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F5EA75-2BEF-0125-D328-52AA6B2F41D9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7BE3A0-9A56-C056-3060-5D9EC84C6E6A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90562C-C803-33AD-25C0-1C6022FBDC7C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2D08E1-E564-DEED-CBD5-241A7FD5FCF1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6B997B-1D4D-9810-68E4-61651F27DDB4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11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7E2B0C5F-9C41-0FA0-AE87-FFE905F60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AE04C9-9D5D-5A02-4FAA-6DC93A368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DE44A-7E4B-15D3-204C-298FC514EAF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58ACF-C4C8-CCFD-7868-019FDB6DCB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7223C-E8CA-CE4C-7021-B1FAB17E2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DE67FC-6EC9-A8F2-12FF-35182430EF33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45E034-B58F-488C-B3AC-D4B281C204AD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F540DA-F74B-CA71-71EA-5E143DB950D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73E44A-CDE0-9C98-E396-FC10360769F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6C646-A2E1-2F0B-47A9-8B6C2D557FA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467" t="-3" r="8750" b="343"/>
          <a:stretch>
            <a:fillRect/>
          </a:stretch>
        </p:blipFill>
        <p:spPr>
          <a:xfrm>
            <a:off x="443942" y="1503209"/>
            <a:ext cx="11428017" cy="42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55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92685D-A425-FF65-38D1-DC10D65B214E}"/>
              </a:ext>
            </a:extLst>
          </p:cNvPr>
          <p:cNvSpPr/>
          <p:nvPr/>
        </p:nvSpPr>
        <p:spPr>
          <a:xfrm>
            <a:off x="6784496" y="534089"/>
            <a:ext cx="1540800" cy="1540800"/>
          </a:xfrm>
          <a:prstGeom prst="ellipse">
            <a:avLst/>
          </a:prstGeom>
          <a:blipFill>
            <a:blip r:embed="rId2"/>
            <a:stretch>
              <a:fillRect l="1" t="-8926" r="-6974" b="-3678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4E23EB-994C-281A-DD45-AFF9743BFDE3}"/>
              </a:ext>
            </a:extLst>
          </p:cNvPr>
          <p:cNvSpPr/>
          <p:nvPr/>
        </p:nvSpPr>
        <p:spPr>
          <a:xfrm>
            <a:off x="9928540" y="625603"/>
            <a:ext cx="1540800" cy="1540800"/>
          </a:xfrm>
          <a:prstGeom prst="ellipse">
            <a:avLst/>
          </a:prstGeom>
          <a:blipFill>
            <a:blip r:embed="rId3"/>
            <a:stretch>
              <a:fillRect l="-2651" t="-10664" r="-2651" b="-2490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A8FFF5-7AC4-D26E-1E5A-BB57C01B8610}"/>
              </a:ext>
            </a:extLst>
          </p:cNvPr>
          <p:cNvSpPr/>
          <p:nvPr/>
        </p:nvSpPr>
        <p:spPr>
          <a:xfrm>
            <a:off x="6784496" y="4011437"/>
            <a:ext cx="1540800" cy="1540800"/>
          </a:xfrm>
          <a:prstGeom prst="ellipse">
            <a:avLst/>
          </a:prstGeom>
          <a:blipFill>
            <a:blip r:embed="rId4"/>
            <a:stretch>
              <a:fillRect l="11867" t="-2934" r="3571" b="-3263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705ED2-E6F2-9FC8-4A60-6843B95E361A}"/>
              </a:ext>
            </a:extLst>
          </p:cNvPr>
          <p:cNvSpPr/>
          <p:nvPr/>
        </p:nvSpPr>
        <p:spPr>
          <a:xfrm>
            <a:off x="9928540" y="4054938"/>
            <a:ext cx="1542234" cy="1542234"/>
          </a:xfrm>
          <a:prstGeom prst="ellipse">
            <a:avLst/>
          </a:prstGeom>
          <a:blipFill>
            <a:blip r:embed="rId5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528B7A-2EF6-D154-9C4F-8746D83E6B7B}"/>
              </a:ext>
            </a:extLst>
          </p:cNvPr>
          <p:cNvSpPr/>
          <p:nvPr/>
        </p:nvSpPr>
        <p:spPr>
          <a:xfrm>
            <a:off x="6560976" y="2329463"/>
            <a:ext cx="2115664" cy="514762"/>
          </a:xfrm>
          <a:prstGeom prst="roundRect">
            <a:avLst>
              <a:gd name="adj" fmla="val 50000"/>
            </a:avLst>
          </a:prstGeom>
          <a:solidFill>
            <a:srgbClr val="00C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Samaa </a:t>
            </a:r>
            <a:r>
              <a:rPr lang="en-GB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Mwafi</a:t>
            </a:r>
            <a:endParaRPr lang="en-GB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B5F6C9-2052-0B9D-B3CB-DF5F59108776}"/>
              </a:ext>
            </a:extLst>
          </p:cNvPr>
          <p:cNvSpPr/>
          <p:nvPr/>
        </p:nvSpPr>
        <p:spPr>
          <a:xfrm>
            <a:off x="9641962" y="2411865"/>
            <a:ext cx="2204607" cy="3499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 Mohamed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C51917-C9FD-61A6-C08C-CF50C3D34347}"/>
              </a:ext>
            </a:extLst>
          </p:cNvPr>
          <p:cNvSpPr/>
          <p:nvPr/>
        </p:nvSpPr>
        <p:spPr>
          <a:xfrm>
            <a:off x="6433152" y="5714430"/>
            <a:ext cx="2243488" cy="3945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Shimaa El-Metwally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BA2A08-EAE6-4719-D55F-665DD7C9F6EB}"/>
              </a:ext>
            </a:extLst>
          </p:cNvPr>
          <p:cNvSpPr/>
          <p:nvPr/>
        </p:nvSpPr>
        <p:spPr>
          <a:xfrm>
            <a:off x="9780597" y="5759365"/>
            <a:ext cx="1930207" cy="3945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Esraa Allam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9D81C8-129A-E1FD-A02A-F81D59796CEA}"/>
              </a:ext>
            </a:extLst>
          </p:cNvPr>
          <p:cNvSpPr/>
          <p:nvPr/>
        </p:nvSpPr>
        <p:spPr>
          <a:xfrm>
            <a:off x="2231467" y="1888200"/>
            <a:ext cx="1540800" cy="1540800"/>
          </a:xfrm>
          <a:prstGeom prst="ellipse">
            <a:avLst/>
          </a:prstGeom>
          <a:blipFill>
            <a:blip r:embed="rId6"/>
            <a:stretch>
              <a:fillRect l="431" t="-3905" r="-5275" b="-3905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9EA87F-71BB-383A-DA08-18587C766EB5}"/>
              </a:ext>
            </a:extLst>
          </p:cNvPr>
          <p:cNvSpPr/>
          <p:nvPr/>
        </p:nvSpPr>
        <p:spPr>
          <a:xfrm>
            <a:off x="1990595" y="3805940"/>
            <a:ext cx="2022543" cy="514763"/>
          </a:xfrm>
          <a:prstGeom prst="roundRect">
            <a:avLst>
              <a:gd name="adj" fmla="val 50000"/>
            </a:avLst>
          </a:prstGeom>
          <a:solidFill>
            <a:srgbClr val="00C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Eng. Amr Ayyad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6EF6F-DABA-3347-EF6C-B20D497E75D6}"/>
              </a:ext>
            </a:extLst>
          </p:cNvPr>
          <p:cNvSpPr txBox="1"/>
          <p:nvPr/>
        </p:nvSpPr>
        <p:spPr>
          <a:xfrm>
            <a:off x="2106726" y="4412505"/>
            <a:ext cx="166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FC5F8-2ADE-CBB4-1A94-F7482C50308C}"/>
              </a:ext>
            </a:extLst>
          </p:cNvPr>
          <p:cNvSpPr txBox="1"/>
          <p:nvPr/>
        </p:nvSpPr>
        <p:spPr>
          <a:xfrm>
            <a:off x="6264226" y="6153878"/>
            <a:ext cx="2569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 Graduate  &amp; TA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AD02A-3843-E5F5-B9EA-D36FB0E31F98}"/>
              </a:ext>
            </a:extLst>
          </p:cNvPr>
          <p:cNvSpPr txBox="1"/>
          <p:nvPr/>
        </p:nvSpPr>
        <p:spPr>
          <a:xfrm>
            <a:off x="9643396" y="6153879"/>
            <a:ext cx="224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Biotechnologist &amp; </a:t>
            </a:r>
          </a:p>
          <a:p>
            <a:pPr algn="ctr"/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Designer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A37DE-96BB-C0AB-B255-C98934DDEF36}"/>
              </a:ext>
            </a:extLst>
          </p:cNvPr>
          <p:cNvSpPr txBox="1"/>
          <p:nvPr/>
        </p:nvSpPr>
        <p:spPr>
          <a:xfrm>
            <a:off x="9339754" y="2925216"/>
            <a:ext cx="271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Coordinator at </a:t>
            </a:r>
            <a:r>
              <a:rPr lang="en-GB" sz="1600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Dakahlia</a:t>
            </a:r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 Directorate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05C0D-88DB-720A-52F8-81903E29C3DD}"/>
              </a:ext>
            </a:extLst>
          </p:cNvPr>
          <p:cNvSpPr txBox="1"/>
          <p:nvPr/>
        </p:nvSpPr>
        <p:spPr>
          <a:xfrm>
            <a:off x="6284546" y="2925216"/>
            <a:ext cx="271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Specialist at Ministry of Health and Population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79D419-C385-7FCE-B979-80D1BFF103F5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316BC6-03DA-EDDC-9504-EB585C4B6CAD}"/>
              </a:ext>
            </a:extLst>
          </p:cNvPr>
          <p:cNvSpPr txBox="1"/>
          <p:nvPr/>
        </p:nvSpPr>
        <p:spPr>
          <a:xfrm>
            <a:off x="706056" y="560195"/>
            <a:ext cx="208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052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12005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uiExpand="1" build="allAtOnce" animBg="1"/>
      <p:bldP spid="7" grpId="0" uiExpand="1" build="allAtOnce" animBg="1"/>
      <p:bldP spid="8" grpId="0" uiExpand="1" build="allAtOnce" animBg="1"/>
      <p:bldP spid="9" grpId="0" uiExpand="1" build="allAtOnce" animBg="1"/>
      <p:bldP spid="10" grpId="0" animBg="1"/>
      <p:bldP spid="11" grpId="0" uiExpand="1" build="allAtOnce" animBg="1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023D-6E99-D167-C30F-BC8A291D8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000C9C-FE92-C822-4B6E-4AE20AEB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068BFF-D477-73A5-B1A7-198F90A4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34F33-6E94-3929-1E6A-C3B04266D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EC8131-5A06-836B-C0F9-667D6B3302AB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BFD96E-93B4-D19F-AA30-767E8E8C204B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60F01-1E18-2BC7-F43E-135372DD2ABF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0F5B24-E82E-67E7-AF67-ED91C51F9E11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392D5-5F7A-66BB-DF10-276A77D1D49C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57A1FF45-A1EA-7886-C8F9-7315F52CB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EE4D2-4116-EB5A-D26C-B06CEE24F82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57C18C-2FAB-847E-0F41-024104A8A96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B5935-BAC7-FEB4-C336-4438D3370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AD12-15B4-1130-5C3C-2BEC46467EF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B674CB-1792-FC22-8183-C05042A1E288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EC2453-12B7-B156-3AC0-3D87A0857DE5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93955B0-1FF7-E25B-F974-9100492CCEF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16C5D0-5F9C-BB5A-498A-B73A1A908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F9367E-792D-2DFC-D33F-E1A4B5915290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6DE3A2-4CD5-11A5-7167-348A9E8FFD1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3944C3-04DA-1023-A090-4A1C76BC90D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" t="2" r="79178" b="93782"/>
          <a:stretch>
            <a:fillRect/>
          </a:stretch>
        </p:blipFill>
        <p:spPr>
          <a:xfrm>
            <a:off x="7161289" y="3297010"/>
            <a:ext cx="2320841" cy="3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321D-608F-86D6-1093-F99CC14EA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C422F7-2C68-BDA9-14A2-1CB250B5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53082D-0D0E-3AFC-8163-0083ECE0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" r="79178" b="93782"/>
          <a:stretch>
            <a:fillRect/>
          </a:stretch>
        </p:blipFill>
        <p:spPr>
          <a:xfrm>
            <a:off x="7161289" y="3297010"/>
            <a:ext cx="2320841" cy="329278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12A353-BA22-7762-76DE-7F6AEC5D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24DAC-26EB-1185-28E3-8BF1E83108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726CEB-9E72-8BF7-3BB1-E8E413CD8A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87132E-A1DC-85AE-CA65-F7DBECFAB44B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81EBEE-D3A4-CC86-AFF0-FC31C4A069C4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AB9340-8688-3E86-63EA-5460228BED3C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C9D42F-6E85-0577-EDA9-73D684F67275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916CA-EF15-73CF-BEB8-74498D18ABB4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11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8F8E6D29-2D40-C097-FBB6-4476A7BC36B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55382-8244-967D-BCBE-1910FF43C6E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D85354-57E9-2CF4-6873-040EF360B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254E6F-B7A7-B399-9E4C-6F7A681BCD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A8D80-62BB-EDEC-635A-AAD7DA93EAC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802919-BB87-8C63-EB3B-2E9010D24625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B9B67-0EBB-E7AF-6DAB-D5844E1D0D57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526EC7E-2CA9-DDED-738D-F3B60D0379C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74248" b="89248"/>
          <a:stretch>
            <a:fillRect/>
          </a:stretch>
        </p:blipFill>
        <p:spPr>
          <a:xfrm>
            <a:off x="7156447" y="3998683"/>
            <a:ext cx="3565588" cy="50019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A39E3F-A6AA-8640-535F-D2718558283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-5" r="21852" b="-1077"/>
          <a:stretch>
            <a:fillRect/>
          </a:stretch>
        </p:blipFill>
        <p:spPr>
          <a:xfrm>
            <a:off x="1126399" y="1003949"/>
            <a:ext cx="10151519" cy="5368403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6086DA-D132-72A6-0A82-8E3F5FA9A85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72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291C6-2047-A042-FA19-723251A0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1D04A-A841-E7F7-3E4D-76D30EEE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3" r="85464" b="90532"/>
          <a:stretch>
            <a:fillRect/>
          </a:stretch>
        </p:blipFill>
        <p:spPr>
          <a:xfrm>
            <a:off x="2134637" y="3225368"/>
            <a:ext cx="1921846" cy="418592"/>
          </a:xfrm>
          <a:prstGeom prst="rect">
            <a:avLst/>
          </a:prstGeom>
        </p:spPr>
      </p:pic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451A30-849F-8FEE-6B72-2B019904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7" t="-1631" r="65694" b="87873"/>
          <a:stretch>
            <a:fillRect/>
          </a:stretch>
        </p:blipFill>
        <p:spPr>
          <a:xfrm>
            <a:off x="2969204" y="2352895"/>
            <a:ext cx="3657937" cy="597600"/>
          </a:xfrm>
          <a:prstGeom prst="rect">
            <a:avLst/>
          </a:prstGeom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07FCD-9FD7-C241-8C07-8AAFD92F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" t="1" r="83315" b="83334"/>
          <a:stretch>
            <a:fillRect/>
          </a:stretch>
        </p:blipFill>
        <p:spPr>
          <a:xfrm>
            <a:off x="7127969" y="2405601"/>
            <a:ext cx="2121124" cy="5190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8B5354-349B-EB95-0889-4337EEC7F581}"/>
              </a:ext>
            </a:extLst>
          </p:cNvPr>
          <p:cNvSpPr/>
          <p:nvPr/>
        </p:nvSpPr>
        <p:spPr>
          <a:xfrm>
            <a:off x="8105569" y="6372353"/>
            <a:ext cx="431289" cy="431289"/>
          </a:xfrm>
          <a:prstGeom prst="ellipse">
            <a:avLst/>
          </a:prstGeom>
          <a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6DA7BC-1755-D701-28F7-92978A4E0715}"/>
              </a:ext>
            </a:extLst>
          </p:cNvPr>
          <p:cNvSpPr/>
          <p:nvPr/>
        </p:nvSpPr>
        <p:spPr>
          <a:xfrm>
            <a:off x="8817803" y="6372352"/>
            <a:ext cx="431290" cy="431290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3BBE61-F34C-4022-F699-F9C31702D760}"/>
              </a:ext>
            </a:extLst>
          </p:cNvPr>
          <p:cNvSpPr/>
          <p:nvPr/>
        </p:nvSpPr>
        <p:spPr>
          <a:xfrm>
            <a:off x="9506883" y="6334365"/>
            <a:ext cx="469277" cy="469277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2C2C9-C35B-976B-4E6B-6F4A70A978C1}"/>
              </a:ext>
            </a:extLst>
          </p:cNvPr>
          <p:cNvSpPr/>
          <p:nvPr/>
        </p:nvSpPr>
        <p:spPr>
          <a:xfrm>
            <a:off x="10180008" y="6334365"/>
            <a:ext cx="469277" cy="469277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8F0F9A-9DCE-40EB-BEFC-3DF63D42C956}"/>
              </a:ext>
            </a:extLst>
          </p:cNvPr>
          <p:cNvSpPr/>
          <p:nvPr/>
        </p:nvSpPr>
        <p:spPr>
          <a:xfrm>
            <a:off x="10853132" y="6196611"/>
            <a:ext cx="607031" cy="607031"/>
          </a:xfrm>
          <a:prstGeom prst="ellipse">
            <a:avLst/>
          </a:prstGeom>
          <a:blipFill>
            <a:blip r:embed="rId9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0B1EFE27-AD9B-5B5B-F9C4-B5F0CFAD038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61F9A6-6F38-AFD3-0EF6-553CBF1A6B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72DB6-1B02-96C6-241A-F18A0F968D6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94E7BA-226D-45F3-8BEE-44C5A7FC7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72E3A7-1DF1-AC40-E3D5-CD93C6CCACE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D1AABA-25F8-E721-24A7-6D4508AED795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B2D810-8EBD-B1B4-4AB7-DC88F1CCDC6A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2A6FAB-26F9-31AE-5C8C-6117A0B982C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75070" b="91923"/>
          <a:stretch>
            <a:fillRect/>
          </a:stretch>
        </p:blipFill>
        <p:spPr>
          <a:xfrm>
            <a:off x="3630088" y="4006768"/>
            <a:ext cx="3451784" cy="500199"/>
          </a:xfrm>
          <a:prstGeom prst="rect">
            <a:avLst/>
          </a:prstGeom>
        </p:spPr>
      </p:pic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7A8FB7-7846-2249-FB4E-3FD915F515B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65" t="-2" r="83643" b="87899"/>
          <a:stretch>
            <a:fillRect/>
          </a:stretch>
        </p:blipFill>
        <p:spPr>
          <a:xfrm>
            <a:off x="1369777" y="3998683"/>
            <a:ext cx="2000545" cy="515668"/>
          </a:xfrm>
          <a:prstGeom prst="rect">
            <a:avLst/>
          </a:prstGeom>
        </p:spPr>
      </p:pic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33DC03-209A-A778-EE5C-9B6B5E545EA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-2" t="4" r="79611" b="92957"/>
          <a:stretch>
            <a:fillRect/>
          </a:stretch>
        </p:blipFill>
        <p:spPr>
          <a:xfrm>
            <a:off x="4735551" y="3300372"/>
            <a:ext cx="2112929" cy="356518"/>
          </a:xfrm>
          <a:prstGeom prst="rect">
            <a:avLst/>
          </a:prstGeom>
        </p:spPr>
      </p:pic>
      <p:pic>
        <p:nvPicPr>
          <p:cNvPr id="56" name="Picture 5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86C295-FB5B-2BDB-5B03-B943F37B4CB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-1" t="2" r="79178" b="93782"/>
          <a:stretch>
            <a:fillRect/>
          </a:stretch>
        </p:blipFill>
        <p:spPr>
          <a:xfrm>
            <a:off x="7161289" y="3297010"/>
            <a:ext cx="2320841" cy="329278"/>
          </a:xfrm>
          <a:prstGeom prst="rect">
            <a:avLst/>
          </a:prstGeom>
        </p:spPr>
      </p:pic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05A445C-A3F4-B937-4067-3338B094E85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-6" r="16335" b="-1095"/>
          <a:stretch>
            <a:fillRect/>
          </a:stretch>
        </p:blipFill>
        <p:spPr>
          <a:xfrm>
            <a:off x="303908" y="1305211"/>
            <a:ext cx="11584184" cy="4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99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4BDE-EA25-38B0-8F88-B0DB3CF5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C3DF28-898C-A72C-8DEE-59BD389D65D3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F9C8D4-9F80-79DB-61BC-2944FEE9BEB4}"/>
              </a:ext>
            </a:extLst>
          </p:cNvPr>
          <p:cNvSpPr/>
          <p:nvPr/>
        </p:nvSpPr>
        <p:spPr>
          <a:xfrm>
            <a:off x="8806514" y="6349824"/>
            <a:ext cx="431290" cy="431290"/>
          </a:xfrm>
          <a:prstGeom prst="ellipse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195C68-812C-E6D4-8B95-43E56022268C}"/>
              </a:ext>
            </a:extLst>
          </p:cNvPr>
          <p:cNvSpPr/>
          <p:nvPr/>
        </p:nvSpPr>
        <p:spPr>
          <a:xfrm>
            <a:off x="9495594" y="6279317"/>
            <a:ext cx="507264" cy="507264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BBD7-F7C5-CFB1-3BA6-C1A71F3DF62D}"/>
              </a:ext>
            </a:extLst>
          </p:cNvPr>
          <p:cNvSpPr/>
          <p:nvPr/>
        </p:nvSpPr>
        <p:spPr>
          <a:xfrm>
            <a:off x="10168719" y="6221235"/>
            <a:ext cx="507264" cy="507264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5D78A4-EE03-53F7-0D63-87027A4F1030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logo with a crab on it&#10;&#10;AI-generated content may be incorrect.">
            <a:extLst>
              <a:ext uri="{FF2B5EF4-FFF2-40B4-BE49-F238E27FC236}">
                <a16:creationId xmlns:a16="http://schemas.microsoft.com/office/drawing/2014/main" id="{0B91EBE3-D54B-1E2F-268D-F806D343D55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2740065" y="2214267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BBBF61-C76A-35C1-AB62-FA90CCF623C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2740065" y="3142325"/>
            <a:ext cx="621958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2656B3-B477-8BA0-C210-5BC23E74D97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2740065" y="4070383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BFB85F-CAE8-81FF-617F-626F2C082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2571462" y="4998442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1944E-C1A2-7AF7-D33F-150F70B588C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2740065" y="12862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117E66-7BCD-96CB-D7A3-C69906CB26B4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AEE5C3-17E7-C153-636A-CA7DE8FF45B9}"/>
              </a:ext>
            </a:extLst>
          </p:cNvPr>
          <p:cNvSpPr txBox="1"/>
          <p:nvPr/>
        </p:nvSpPr>
        <p:spPr>
          <a:xfrm>
            <a:off x="706055" y="560195"/>
            <a:ext cx="297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850B-0E0D-5CBC-FD31-798074EF14DB}"/>
              </a:ext>
            </a:extLst>
          </p:cNvPr>
          <p:cNvSpPr txBox="1"/>
          <p:nvPr/>
        </p:nvSpPr>
        <p:spPr>
          <a:xfrm>
            <a:off x="506974" y="2064562"/>
            <a:ext cx="5533219" cy="275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dirty="0"/>
              <a:t>We recommend that future data collection is done in a proper and well-designed way, using correct sampling methods to avoid bias like the one found in the current dataset.</a:t>
            </a:r>
          </a:p>
        </p:txBody>
      </p:sp>
      <p:pic>
        <p:nvPicPr>
          <p:cNvPr id="17" name="Picture 16" descr="A group of people working on a computer&#10;&#10;AI-generated content may be incorrect.">
            <a:extLst>
              <a:ext uri="{FF2B5EF4-FFF2-40B4-BE49-F238E27FC236}">
                <a16:creationId xmlns:a16="http://schemas.microsoft.com/office/drawing/2014/main" id="{AD11411C-538E-7566-A0B2-7DE37897581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93" y="1335493"/>
            <a:ext cx="5774636" cy="38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2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24544 -0.00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 hidden="1">
            <a:extLst>
              <a:ext uri="{FF2B5EF4-FFF2-40B4-BE49-F238E27FC236}">
                <a16:creationId xmlns:a16="http://schemas.microsoft.com/office/drawing/2014/main" id="{4B7DBC80-A9CD-4807-91A7-1B31B3FAD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286063 w 12192000"/>
              <a:gd name="connsiteY0" fmla="*/ 3521887 h 6858000"/>
              <a:gd name="connsiteX1" fmla="*/ 4971868 w 12192000"/>
              <a:gd name="connsiteY1" fmla="*/ 3712142 h 6858000"/>
              <a:gd name="connsiteX2" fmla="*/ 5224129 w 12192000"/>
              <a:gd name="connsiteY2" fmla="*/ 3936257 h 6858000"/>
              <a:gd name="connsiteX3" fmla="*/ 5142453 w 12192000"/>
              <a:gd name="connsiteY3" fmla="*/ 3966892 h 6858000"/>
              <a:gd name="connsiteX4" fmla="*/ 4969831 w 12192000"/>
              <a:gd name="connsiteY4" fmla="*/ 3915297 h 6858000"/>
              <a:gd name="connsiteX5" fmla="*/ 4871281 w 12192000"/>
              <a:gd name="connsiteY5" fmla="*/ 4053958 h 6858000"/>
              <a:gd name="connsiteX6" fmla="*/ 5101907 w 12192000"/>
              <a:gd name="connsiteY6" fmla="*/ 4112002 h 6858000"/>
              <a:gd name="connsiteX7" fmla="*/ 5416101 w 12192000"/>
              <a:gd name="connsiteY7" fmla="*/ 3921746 h 6858000"/>
              <a:gd name="connsiteX8" fmla="*/ 5162544 w 12192000"/>
              <a:gd name="connsiteY8" fmla="*/ 3702469 h 6858000"/>
              <a:gd name="connsiteX9" fmla="*/ 5245515 w 12192000"/>
              <a:gd name="connsiteY9" fmla="*/ 3666997 h 6858000"/>
              <a:gd name="connsiteX10" fmla="*/ 5391674 w 12192000"/>
              <a:gd name="connsiteY10" fmla="*/ 3708918 h 6858000"/>
              <a:gd name="connsiteX11" fmla="*/ 5485971 w 12192000"/>
              <a:gd name="connsiteY11" fmla="*/ 3571063 h 6858000"/>
              <a:gd name="connsiteX12" fmla="*/ 5286063 w 12192000"/>
              <a:gd name="connsiteY12" fmla="*/ 3521887 h 6858000"/>
              <a:gd name="connsiteX13" fmla="*/ 6987852 w 12192000"/>
              <a:gd name="connsiteY13" fmla="*/ 3521858 h 6858000"/>
              <a:gd name="connsiteX14" fmla="*/ 6829527 w 12192000"/>
              <a:gd name="connsiteY14" fmla="*/ 4111975 h 6858000"/>
              <a:gd name="connsiteX15" fmla="*/ 7295477 w 12192000"/>
              <a:gd name="connsiteY15" fmla="*/ 4111975 h 6858000"/>
              <a:gd name="connsiteX16" fmla="*/ 7336867 w 12192000"/>
              <a:gd name="connsiteY16" fmla="*/ 3957702 h 6858000"/>
              <a:gd name="connsiteX17" fmla="*/ 7070128 w 12192000"/>
              <a:gd name="connsiteY17" fmla="*/ 3957702 h 6858000"/>
              <a:gd name="connsiteX18" fmla="*/ 7187062 w 12192000"/>
              <a:gd name="connsiteY18" fmla="*/ 3521858 h 6858000"/>
              <a:gd name="connsiteX19" fmla="*/ 6466879 w 12192000"/>
              <a:gd name="connsiteY19" fmla="*/ 3521858 h 6858000"/>
              <a:gd name="connsiteX20" fmla="*/ 6308554 w 12192000"/>
              <a:gd name="connsiteY20" fmla="*/ 4111975 h 6858000"/>
              <a:gd name="connsiteX21" fmla="*/ 6774504 w 12192000"/>
              <a:gd name="connsiteY21" fmla="*/ 4111975 h 6858000"/>
              <a:gd name="connsiteX22" fmla="*/ 6815895 w 12192000"/>
              <a:gd name="connsiteY22" fmla="*/ 3957702 h 6858000"/>
              <a:gd name="connsiteX23" fmla="*/ 6549155 w 12192000"/>
              <a:gd name="connsiteY23" fmla="*/ 3957702 h 6858000"/>
              <a:gd name="connsiteX24" fmla="*/ 6666090 w 12192000"/>
              <a:gd name="connsiteY24" fmla="*/ 3521858 h 6858000"/>
              <a:gd name="connsiteX25" fmla="*/ 6212859 w 12192000"/>
              <a:gd name="connsiteY25" fmla="*/ 3521858 h 6858000"/>
              <a:gd name="connsiteX26" fmla="*/ 6054534 w 12192000"/>
              <a:gd name="connsiteY26" fmla="*/ 4111975 h 6858000"/>
              <a:gd name="connsiteX27" fmla="*/ 6253745 w 12192000"/>
              <a:gd name="connsiteY27" fmla="*/ 4111975 h 6858000"/>
              <a:gd name="connsiteX28" fmla="*/ 6412070 w 12192000"/>
              <a:gd name="connsiteY28" fmla="*/ 3521858 h 6858000"/>
              <a:gd name="connsiteX29" fmla="*/ 5566958 w 12192000"/>
              <a:gd name="connsiteY29" fmla="*/ 3521858 h 6858000"/>
              <a:gd name="connsiteX30" fmla="*/ 5408634 w 12192000"/>
              <a:gd name="connsiteY30" fmla="*/ 4111975 h 6858000"/>
              <a:gd name="connsiteX31" fmla="*/ 5604467 w 12192000"/>
              <a:gd name="connsiteY31" fmla="*/ 4111975 h 6858000"/>
              <a:gd name="connsiteX32" fmla="*/ 5643596 w 12192000"/>
              <a:gd name="connsiteY32" fmla="*/ 3966132 h 6858000"/>
              <a:gd name="connsiteX33" fmla="*/ 5701679 w 12192000"/>
              <a:gd name="connsiteY33" fmla="*/ 3916393 h 6858000"/>
              <a:gd name="connsiteX34" fmla="*/ 5796924 w 12192000"/>
              <a:gd name="connsiteY34" fmla="*/ 4111975 h 6858000"/>
              <a:gd name="connsiteX35" fmla="*/ 6027367 w 12192000"/>
              <a:gd name="connsiteY35" fmla="*/ 4111975 h 6858000"/>
              <a:gd name="connsiteX36" fmla="*/ 5867860 w 12192000"/>
              <a:gd name="connsiteY36" fmla="*/ 3781510 h 6858000"/>
              <a:gd name="connsiteX37" fmla="*/ 6173874 w 12192000"/>
              <a:gd name="connsiteY37" fmla="*/ 3521858 h 6858000"/>
              <a:gd name="connsiteX38" fmla="*/ 5956938 w 12192000"/>
              <a:gd name="connsiteY38" fmla="*/ 3521858 h 6858000"/>
              <a:gd name="connsiteX39" fmla="*/ 5705343 w 12192000"/>
              <a:gd name="connsiteY39" fmla="*/ 3735986 h 6858000"/>
              <a:gd name="connsiteX40" fmla="*/ 5762793 w 12192000"/>
              <a:gd name="connsiteY40" fmla="*/ 3521858 h 6858000"/>
              <a:gd name="connsiteX41" fmla="*/ 5184581 w 12192000"/>
              <a:gd name="connsiteY41" fmla="*/ 2819811 h 6858000"/>
              <a:gd name="connsiteX42" fmla="*/ 5367056 w 12192000"/>
              <a:gd name="connsiteY42" fmla="*/ 3022943 h 6858000"/>
              <a:gd name="connsiteX43" fmla="*/ 5184581 w 12192000"/>
              <a:gd name="connsiteY43" fmla="*/ 3226076 h 6858000"/>
              <a:gd name="connsiteX44" fmla="*/ 5002108 w 12192000"/>
              <a:gd name="connsiteY44" fmla="*/ 3022943 h 6858000"/>
              <a:gd name="connsiteX45" fmla="*/ 5184581 w 12192000"/>
              <a:gd name="connsiteY45" fmla="*/ 2819811 h 6858000"/>
              <a:gd name="connsiteX46" fmla="*/ 5158694 w 12192000"/>
              <a:gd name="connsiteY46" fmla="*/ 2598034 h 6858000"/>
              <a:gd name="connsiteX47" fmla="*/ 5158069 w 12192000"/>
              <a:gd name="connsiteY47" fmla="*/ 2600364 h 6858000"/>
              <a:gd name="connsiteX48" fmla="*/ 5088773 w 12192000"/>
              <a:gd name="connsiteY48" fmla="*/ 2606267 h 6858000"/>
              <a:gd name="connsiteX49" fmla="*/ 4725491 w 12192000"/>
              <a:gd name="connsiteY49" fmla="*/ 3022943 h 6858000"/>
              <a:gd name="connsiteX50" fmla="*/ 5184581 w 12192000"/>
              <a:gd name="connsiteY50" fmla="*/ 3447781 h 6858000"/>
              <a:gd name="connsiteX51" fmla="*/ 5643672 w 12192000"/>
              <a:gd name="connsiteY51" fmla="*/ 3022943 h 6858000"/>
              <a:gd name="connsiteX52" fmla="*/ 5609203 w 12192000"/>
              <a:gd name="connsiteY52" fmla="*/ 2852747 h 6858000"/>
              <a:gd name="connsiteX53" fmla="*/ 5589093 w 12192000"/>
              <a:gd name="connsiteY53" fmla="*/ 2817181 h 6858000"/>
              <a:gd name="connsiteX54" fmla="*/ 5684979 w 12192000"/>
              <a:gd name="connsiteY54" fmla="*/ 2817181 h 6858000"/>
              <a:gd name="connsiteX55" fmla="*/ 5684979 w 12192000"/>
              <a:gd name="connsiteY55" fmla="*/ 3447792 h 6858000"/>
              <a:gd name="connsiteX56" fmla="*/ 5964518 w 12192000"/>
              <a:gd name="connsiteY56" fmla="*/ 3447792 h 6858000"/>
              <a:gd name="connsiteX57" fmla="*/ 5964518 w 12192000"/>
              <a:gd name="connsiteY57" fmla="*/ 3061797 h 6858000"/>
              <a:gd name="connsiteX58" fmla="*/ 6287811 w 12192000"/>
              <a:gd name="connsiteY58" fmla="*/ 3447792 h 6858000"/>
              <a:gd name="connsiteX59" fmla="*/ 6523595 w 12192000"/>
              <a:gd name="connsiteY59" fmla="*/ 3447792 h 6858000"/>
              <a:gd name="connsiteX60" fmla="*/ 6523595 w 12192000"/>
              <a:gd name="connsiteY60" fmla="*/ 3447734 h 6858000"/>
              <a:gd name="connsiteX61" fmla="*/ 7238643 w 12192000"/>
              <a:gd name="connsiteY61" fmla="*/ 3447734 h 6858000"/>
              <a:gd name="connsiteX62" fmla="*/ 7310288 w 12192000"/>
              <a:gd name="connsiteY62" fmla="*/ 3180693 h 6858000"/>
              <a:gd name="connsiteX63" fmla="*/ 6523595 w 12192000"/>
              <a:gd name="connsiteY63" fmla="*/ 3180693 h 6858000"/>
              <a:gd name="connsiteX64" fmla="*/ 6523595 w 12192000"/>
              <a:gd name="connsiteY64" fmla="*/ 3124908 h 6858000"/>
              <a:gd name="connsiteX65" fmla="*/ 7237367 w 12192000"/>
              <a:gd name="connsiteY65" fmla="*/ 3124908 h 6858000"/>
              <a:gd name="connsiteX66" fmla="*/ 7295587 w 12192000"/>
              <a:gd name="connsiteY66" fmla="*/ 2907907 h 6858000"/>
              <a:gd name="connsiteX67" fmla="*/ 6523595 w 12192000"/>
              <a:gd name="connsiteY67" fmla="*/ 2907907 h 6858000"/>
              <a:gd name="connsiteX68" fmla="*/ 6523595 w 12192000"/>
              <a:gd name="connsiteY68" fmla="*/ 2852156 h 6858000"/>
              <a:gd name="connsiteX69" fmla="*/ 7398427 w 12192000"/>
              <a:gd name="connsiteY69" fmla="*/ 2852156 h 6858000"/>
              <a:gd name="connsiteX70" fmla="*/ 7466596 w 12192000"/>
              <a:gd name="connsiteY70" fmla="*/ 2598072 h 6858000"/>
              <a:gd name="connsiteX71" fmla="*/ 6454174 w 12192000"/>
              <a:gd name="connsiteY71" fmla="*/ 2598072 h 6858000"/>
              <a:gd name="connsiteX72" fmla="*/ 6454162 w 12192000"/>
              <a:gd name="connsiteY72" fmla="*/ 2598117 h 6858000"/>
              <a:gd name="connsiteX73" fmla="*/ 6244057 w 12192000"/>
              <a:gd name="connsiteY73" fmla="*/ 2598117 h 6858000"/>
              <a:gd name="connsiteX74" fmla="*/ 6244057 w 12192000"/>
              <a:gd name="connsiteY74" fmla="*/ 2984112 h 6858000"/>
              <a:gd name="connsiteX75" fmla="*/ 5924907 w 12192000"/>
              <a:gd name="connsiteY75" fmla="*/ 2603064 h 6858000"/>
              <a:gd name="connsiteX76" fmla="*/ 5926257 w 12192000"/>
              <a:gd name="connsiteY76" fmla="*/ 2598034 h 6858000"/>
              <a:gd name="connsiteX77" fmla="*/ 0 w 12192000"/>
              <a:gd name="connsiteY77" fmla="*/ 0 h 6858000"/>
              <a:gd name="connsiteX78" fmla="*/ 12192000 w 12192000"/>
              <a:gd name="connsiteY78" fmla="*/ 0 h 6858000"/>
              <a:gd name="connsiteX79" fmla="*/ 12192000 w 12192000"/>
              <a:gd name="connsiteY79" fmla="*/ 6858000 h 6858000"/>
              <a:gd name="connsiteX80" fmla="*/ 0 w 12192000"/>
              <a:gd name="connsiteY8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192000" h="6858000">
                <a:moveTo>
                  <a:pt x="5286063" y="3521887"/>
                </a:moveTo>
                <a:cubicBezTo>
                  <a:pt x="5110898" y="3521887"/>
                  <a:pt x="4999986" y="3607340"/>
                  <a:pt x="4971868" y="3712142"/>
                </a:cubicBezTo>
                <a:cubicBezTo>
                  <a:pt x="4915416" y="3922552"/>
                  <a:pt x="5243163" y="3865315"/>
                  <a:pt x="5224129" y="3936257"/>
                </a:cubicBezTo>
                <a:cubicBezTo>
                  <a:pt x="5218938" y="3955605"/>
                  <a:pt x="5196536" y="3966892"/>
                  <a:pt x="5142453" y="3966892"/>
                </a:cubicBezTo>
                <a:cubicBezTo>
                  <a:pt x="5080298" y="3966892"/>
                  <a:pt x="5014672" y="3946738"/>
                  <a:pt x="4969831" y="3915297"/>
                </a:cubicBezTo>
                <a:lnTo>
                  <a:pt x="4871281" y="4053958"/>
                </a:lnTo>
                <a:cubicBezTo>
                  <a:pt x="4918486" y="4088624"/>
                  <a:pt x="5007464" y="4112002"/>
                  <a:pt x="5101907" y="4112002"/>
                </a:cubicBezTo>
                <a:cubicBezTo>
                  <a:pt x="5277071" y="4112002"/>
                  <a:pt x="5388416" y="4024936"/>
                  <a:pt x="5416101" y="3921746"/>
                </a:cubicBezTo>
                <a:cubicBezTo>
                  <a:pt x="5471904" y="3713755"/>
                  <a:pt x="5144374" y="3770186"/>
                  <a:pt x="5162544" y="3702469"/>
                </a:cubicBezTo>
                <a:cubicBezTo>
                  <a:pt x="5167734" y="3683121"/>
                  <a:pt x="5189818" y="3666997"/>
                  <a:pt x="5245515" y="3666997"/>
                </a:cubicBezTo>
                <a:cubicBezTo>
                  <a:pt x="5294756" y="3666997"/>
                  <a:pt x="5343547" y="3680701"/>
                  <a:pt x="5391674" y="3708918"/>
                </a:cubicBezTo>
                <a:lnTo>
                  <a:pt x="5485971" y="3571063"/>
                </a:lnTo>
                <a:cubicBezTo>
                  <a:pt x="5435914" y="3538010"/>
                  <a:pt x="5361940" y="3521887"/>
                  <a:pt x="5286063" y="3521887"/>
                </a:cubicBezTo>
                <a:close/>
                <a:moveTo>
                  <a:pt x="6987852" y="3521858"/>
                </a:moveTo>
                <a:lnTo>
                  <a:pt x="6829527" y="4111975"/>
                </a:lnTo>
                <a:lnTo>
                  <a:pt x="7295477" y="4111975"/>
                </a:lnTo>
                <a:lnTo>
                  <a:pt x="7336867" y="3957702"/>
                </a:lnTo>
                <a:lnTo>
                  <a:pt x="7070128" y="3957702"/>
                </a:lnTo>
                <a:lnTo>
                  <a:pt x="7187062" y="3521858"/>
                </a:lnTo>
                <a:close/>
                <a:moveTo>
                  <a:pt x="6466879" y="3521858"/>
                </a:moveTo>
                <a:lnTo>
                  <a:pt x="6308554" y="4111975"/>
                </a:lnTo>
                <a:lnTo>
                  <a:pt x="6774504" y="4111975"/>
                </a:lnTo>
                <a:lnTo>
                  <a:pt x="6815895" y="3957702"/>
                </a:lnTo>
                <a:lnTo>
                  <a:pt x="6549155" y="3957702"/>
                </a:lnTo>
                <a:lnTo>
                  <a:pt x="6666090" y="3521858"/>
                </a:lnTo>
                <a:close/>
                <a:moveTo>
                  <a:pt x="6212859" y="3521858"/>
                </a:moveTo>
                <a:lnTo>
                  <a:pt x="6054534" y="4111975"/>
                </a:lnTo>
                <a:lnTo>
                  <a:pt x="6253745" y="4111975"/>
                </a:lnTo>
                <a:lnTo>
                  <a:pt x="6412070" y="3521858"/>
                </a:lnTo>
                <a:close/>
                <a:moveTo>
                  <a:pt x="5566958" y="3521858"/>
                </a:moveTo>
                <a:lnTo>
                  <a:pt x="5408634" y="4111975"/>
                </a:lnTo>
                <a:lnTo>
                  <a:pt x="5604467" y="4111975"/>
                </a:lnTo>
                <a:lnTo>
                  <a:pt x="5643596" y="3966132"/>
                </a:lnTo>
                <a:lnTo>
                  <a:pt x="5701679" y="3916393"/>
                </a:lnTo>
                <a:lnTo>
                  <a:pt x="5796924" y="4111975"/>
                </a:lnTo>
                <a:lnTo>
                  <a:pt x="6027367" y="4111975"/>
                </a:lnTo>
                <a:lnTo>
                  <a:pt x="5867860" y="3781510"/>
                </a:lnTo>
                <a:lnTo>
                  <a:pt x="6173874" y="3521858"/>
                </a:lnTo>
                <a:lnTo>
                  <a:pt x="5956938" y="3521858"/>
                </a:lnTo>
                <a:lnTo>
                  <a:pt x="5705343" y="3735986"/>
                </a:lnTo>
                <a:lnTo>
                  <a:pt x="5762793" y="3521858"/>
                </a:lnTo>
                <a:close/>
                <a:moveTo>
                  <a:pt x="5184581" y="2819811"/>
                </a:moveTo>
                <a:cubicBezTo>
                  <a:pt x="5285697" y="2819811"/>
                  <a:pt x="5367056" y="2896420"/>
                  <a:pt x="5367056" y="3022943"/>
                </a:cubicBezTo>
                <a:cubicBezTo>
                  <a:pt x="5367056" y="3149466"/>
                  <a:pt x="5285697" y="3226076"/>
                  <a:pt x="5184581" y="3226076"/>
                </a:cubicBezTo>
                <a:cubicBezTo>
                  <a:pt x="5083466" y="3226076"/>
                  <a:pt x="5002108" y="3149466"/>
                  <a:pt x="5002108" y="3022943"/>
                </a:cubicBezTo>
                <a:cubicBezTo>
                  <a:pt x="5002108" y="2896420"/>
                  <a:pt x="5083466" y="2819811"/>
                  <a:pt x="5184581" y="2819811"/>
                </a:cubicBezTo>
                <a:close/>
                <a:moveTo>
                  <a:pt x="5158694" y="2598034"/>
                </a:moveTo>
                <a:lnTo>
                  <a:pt x="5158069" y="2600364"/>
                </a:lnTo>
                <a:lnTo>
                  <a:pt x="5088773" y="2606267"/>
                </a:lnTo>
                <a:cubicBezTo>
                  <a:pt x="4874096" y="2643847"/>
                  <a:pt x="4725491" y="2807623"/>
                  <a:pt x="4725491" y="3022943"/>
                </a:cubicBezTo>
                <a:cubicBezTo>
                  <a:pt x="4725491" y="3269024"/>
                  <a:pt x="4919588" y="3447781"/>
                  <a:pt x="5184581" y="3447781"/>
                </a:cubicBezTo>
                <a:cubicBezTo>
                  <a:pt x="5449575" y="3447781"/>
                  <a:pt x="5643672" y="3269024"/>
                  <a:pt x="5643672" y="3022943"/>
                </a:cubicBezTo>
                <a:cubicBezTo>
                  <a:pt x="5643672" y="2961423"/>
                  <a:pt x="5631541" y="2904111"/>
                  <a:pt x="5609203" y="2852747"/>
                </a:cubicBezTo>
                <a:lnTo>
                  <a:pt x="5589093" y="2817181"/>
                </a:lnTo>
                <a:lnTo>
                  <a:pt x="5684979" y="2817181"/>
                </a:lnTo>
                <a:lnTo>
                  <a:pt x="5684979" y="3447792"/>
                </a:lnTo>
                <a:lnTo>
                  <a:pt x="5964518" y="3447792"/>
                </a:lnTo>
                <a:lnTo>
                  <a:pt x="5964518" y="3061797"/>
                </a:lnTo>
                <a:lnTo>
                  <a:pt x="6287811" y="3447792"/>
                </a:lnTo>
                <a:lnTo>
                  <a:pt x="6523595" y="3447792"/>
                </a:lnTo>
                <a:lnTo>
                  <a:pt x="6523595" y="3447734"/>
                </a:lnTo>
                <a:lnTo>
                  <a:pt x="7238643" y="3447734"/>
                </a:lnTo>
                <a:lnTo>
                  <a:pt x="7310288" y="3180693"/>
                </a:lnTo>
                <a:lnTo>
                  <a:pt x="6523595" y="3180693"/>
                </a:lnTo>
                <a:lnTo>
                  <a:pt x="6523595" y="3124908"/>
                </a:lnTo>
                <a:lnTo>
                  <a:pt x="7237367" y="3124908"/>
                </a:lnTo>
                <a:lnTo>
                  <a:pt x="7295587" y="2907907"/>
                </a:lnTo>
                <a:lnTo>
                  <a:pt x="6523595" y="2907907"/>
                </a:lnTo>
                <a:lnTo>
                  <a:pt x="6523595" y="2852156"/>
                </a:lnTo>
                <a:lnTo>
                  <a:pt x="7398427" y="2852156"/>
                </a:lnTo>
                <a:lnTo>
                  <a:pt x="7466596" y="2598072"/>
                </a:lnTo>
                <a:lnTo>
                  <a:pt x="6454174" y="2598072"/>
                </a:lnTo>
                <a:lnTo>
                  <a:pt x="6454162" y="2598117"/>
                </a:lnTo>
                <a:lnTo>
                  <a:pt x="6244057" y="2598117"/>
                </a:lnTo>
                <a:lnTo>
                  <a:pt x="6244057" y="2984112"/>
                </a:lnTo>
                <a:lnTo>
                  <a:pt x="5924907" y="2603064"/>
                </a:lnTo>
                <a:lnTo>
                  <a:pt x="5926257" y="259803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t-LT"/>
          </a:p>
        </p:txBody>
      </p:sp>
      <p:sp>
        <p:nvSpPr>
          <p:cNvPr id="28" name="RED line" hidden="1">
            <a:extLst>
              <a:ext uri="{FF2B5EF4-FFF2-40B4-BE49-F238E27FC236}">
                <a16:creationId xmlns:a16="http://schemas.microsoft.com/office/drawing/2014/main" id="{48E9DAC5-31FC-4E8B-87DD-DAB49FE695D6}"/>
              </a:ext>
            </a:extLst>
          </p:cNvPr>
          <p:cNvSpPr/>
          <p:nvPr/>
        </p:nvSpPr>
        <p:spPr>
          <a:xfrm>
            <a:off x="4700988" y="3867015"/>
            <a:ext cx="2790025" cy="392950"/>
          </a:xfrm>
          <a:custGeom>
            <a:avLst/>
            <a:gdLst>
              <a:gd name="connsiteX0" fmla="*/ 184724 w 4888549"/>
              <a:gd name="connsiteY0" fmla="*/ 0 h 688509"/>
              <a:gd name="connsiteX1" fmla="*/ 4888549 w 4888549"/>
              <a:gd name="connsiteY1" fmla="*/ 0 h 688509"/>
              <a:gd name="connsiteX2" fmla="*/ 4703825 w 4888549"/>
              <a:gd name="connsiteY2" fmla="*/ 688510 h 688509"/>
              <a:gd name="connsiteX3" fmla="*/ 0 w 4888549"/>
              <a:gd name="connsiteY3" fmla="*/ 688510 h 68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8549" h="688509">
                <a:moveTo>
                  <a:pt x="184724" y="0"/>
                </a:moveTo>
                <a:lnTo>
                  <a:pt x="4888549" y="0"/>
                </a:lnTo>
                <a:lnTo>
                  <a:pt x="4703825" y="688510"/>
                </a:lnTo>
                <a:lnTo>
                  <a:pt x="0" y="688510"/>
                </a:lnTo>
                <a:close/>
              </a:path>
            </a:pathLst>
          </a:custGeom>
          <a:solidFill>
            <a:srgbClr val="CE004A"/>
          </a:solidFill>
          <a:ln w="10863887" cap="flat">
            <a:noFill/>
            <a:prstDash val="solid"/>
            <a:round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2" name="Freeform: Shape 31" hidden="1">
            <a:extLst>
              <a:ext uri="{FF2B5EF4-FFF2-40B4-BE49-F238E27FC236}">
                <a16:creationId xmlns:a16="http://schemas.microsoft.com/office/drawing/2014/main" id="{B59B0C56-B646-46A8-8CED-C6328D4591EA}"/>
              </a:ext>
            </a:extLst>
          </p:cNvPr>
          <p:cNvSpPr/>
          <p:nvPr/>
        </p:nvSpPr>
        <p:spPr>
          <a:xfrm>
            <a:off x="4725491" y="2598034"/>
            <a:ext cx="2741105" cy="1513968"/>
          </a:xfrm>
          <a:custGeom>
            <a:avLst/>
            <a:gdLst>
              <a:gd name="connsiteX0" fmla="*/ 716681 w 3504456"/>
              <a:gd name="connsiteY0" fmla="*/ 1181130 h 1935583"/>
              <a:gd name="connsiteX1" fmla="*/ 972261 w 3504456"/>
              <a:gd name="connsiteY1" fmla="*/ 1244001 h 1935583"/>
              <a:gd name="connsiteX2" fmla="*/ 851703 w 3504456"/>
              <a:gd name="connsiteY2" fmla="*/ 1420246 h 1935583"/>
              <a:gd name="connsiteX3" fmla="*/ 664842 w 3504456"/>
              <a:gd name="connsiteY3" fmla="*/ 1366651 h 1935583"/>
              <a:gd name="connsiteX4" fmla="*/ 558764 w 3504456"/>
              <a:gd name="connsiteY4" fmla="*/ 1412001 h 1935583"/>
              <a:gd name="connsiteX5" fmla="*/ 882933 w 3504456"/>
              <a:gd name="connsiteY5" fmla="*/ 1692344 h 1935583"/>
              <a:gd name="connsiteX6" fmla="*/ 481241 w 3504456"/>
              <a:gd name="connsiteY6" fmla="*/ 1935583 h 1935583"/>
              <a:gd name="connsiteX7" fmla="*/ 186390 w 3504456"/>
              <a:gd name="connsiteY7" fmla="*/ 1861375 h 1935583"/>
              <a:gd name="connsiteX8" fmla="*/ 312384 w 3504456"/>
              <a:gd name="connsiteY8" fmla="*/ 1684099 h 1935583"/>
              <a:gd name="connsiteX9" fmla="*/ 533079 w 3504456"/>
              <a:gd name="connsiteY9" fmla="*/ 1750062 h 1935583"/>
              <a:gd name="connsiteX10" fmla="*/ 637500 w 3504456"/>
              <a:gd name="connsiteY10" fmla="*/ 1710896 h 1935583"/>
              <a:gd name="connsiteX11" fmla="*/ 314989 w 3504456"/>
              <a:gd name="connsiteY11" fmla="*/ 1424369 h 1935583"/>
              <a:gd name="connsiteX12" fmla="*/ 716681 w 3504456"/>
              <a:gd name="connsiteY12" fmla="*/ 1181130 h 1935583"/>
              <a:gd name="connsiteX13" fmla="*/ 2892390 w 3504456"/>
              <a:gd name="connsiteY13" fmla="*/ 1181094 h 1935583"/>
              <a:gd name="connsiteX14" fmla="*/ 3147077 w 3504456"/>
              <a:gd name="connsiteY14" fmla="*/ 1181094 h 1935583"/>
              <a:gd name="connsiteX15" fmla="*/ 2997578 w 3504456"/>
              <a:gd name="connsiteY15" fmla="*/ 1738313 h 1935583"/>
              <a:gd name="connsiteX16" fmla="*/ 3338600 w 3504456"/>
              <a:gd name="connsiteY16" fmla="*/ 1738313 h 1935583"/>
              <a:gd name="connsiteX17" fmla="*/ 3285683 w 3504456"/>
              <a:gd name="connsiteY17" fmla="*/ 1935548 h 1935583"/>
              <a:gd name="connsiteX18" fmla="*/ 2689974 w 3504456"/>
              <a:gd name="connsiteY18" fmla="*/ 1935548 h 1935583"/>
              <a:gd name="connsiteX19" fmla="*/ 2226335 w 3504456"/>
              <a:gd name="connsiteY19" fmla="*/ 1181094 h 1935583"/>
              <a:gd name="connsiteX20" fmla="*/ 2481022 w 3504456"/>
              <a:gd name="connsiteY20" fmla="*/ 1181094 h 1935583"/>
              <a:gd name="connsiteX21" fmla="*/ 2331523 w 3504456"/>
              <a:gd name="connsiteY21" fmla="*/ 1738313 h 1935583"/>
              <a:gd name="connsiteX22" fmla="*/ 2672545 w 3504456"/>
              <a:gd name="connsiteY22" fmla="*/ 1738313 h 1935583"/>
              <a:gd name="connsiteX23" fmla="*/ 2619628 w 3504456"/>
              <a:gd name="connsiteY23" fmla="*/ 1935548 h 1935583"/>
              <a:gd name="connsiteX24" fmla="*/ 2023919 w 3504456"/>
              <a:gd name="connsiteY24" fmla="*/ 1935548 h 1935583"/>
              <a:gd name="connsiteX25" fmla="*/ 1901575 w 3504456"/>
              <a:gd name="connsiteY25" fmla="*/ 1181094 h 1935583"/>
              <a:gd name="connsiteX26" fmla="*/ 2156262 w 3504456"/>
              <a:gd name="connsiteY26" fmla="*/ 1181094 h 1935583"/>
              <a:gd name="connsiteX27" fmla="*/ 1953846 w 3504456"/>
              <a:gd name="connsiteY27" fmla="*/ 1935548 h 1935583"/>
              <a:gd name="connsiteX28" fmla="*/ 1699159 w 3504456"/>
              <a:gd name="connsiteY28" fmla="*/ 1935548 h 1935583"/>
              <a:gd name="connsiteX29" fmla="*/ 1075801 w 3504456"/>
              <a:gd name="connsiteY29" fmla="*/ 1181094 h 1935583"/>
              <a:gd name="connsiteX30" fmla="*/ 1326172 w 3504456"/>
              <a:gd name="connsiteY30" fmla="*/ 1181094 h 1935583"/>
              <a:gd name="connsiteX31" fmla="*/ 1252724 w 3504456"/>
              <a:gd name="connsiteY31" fmla="*/ 1454853 h 1935583"/>
              <a:gd name="connsiteX32" fmla="*/ 1574383 w 3504456"/>
              <a:gd name="connsiteY32" fmla="*/ 1181094 h 1935583"/>
              <a:gd name="connsiteX33" fmla="*/ 1851733 w 3504456"/>
              <a:gd name="connsiteY33" fmla="*/ 1181094 h 1935583"/>
              <a:gd name="connsiteX34" fmla="*/ 1460499 w 3504456"/>
              <a:gd name="connsiteY34" fmla="*/ 1513054 h 1935583"/>
              <a:gd name="connsiteX35" fmla="*/ 1664426 w 3504456"/>
              <a:gd name="connsiteY35" fmla="*/ 1935548 h 1935583"/>
              <a:gd name="connsiteX36" fmla="*/ 1369809 w 3504456"/>
              <a:gd name="connsiteY36" fmla="*/ 1935548 h 1935583"/>
              <a:gd name="connsiteX37" fmla="*/ 1248039 w 3504456"/>
              <a:gd name="connsiteY37" fmla="*/ 1685500 h 1935583"/>
              <a:gd name="connsiteX38" fmla="*/ 1173781 w 3504456"/>
              <a:gd name="connsiteY38" fmla="*/ 1749091 h 1935583"/>
              <a:gd name="connsiteX39" fmla="*/ 1123756 w 3504456"/>
              <a:gd name="connsiteY39" fmla="*/ 1935548 h 1935583"/>
              <a:gd name="connsiteX40" fmla="*/ 873386 w 3504456"/>
              <a:gd name="connsiteY40" fmla="*/ 1935548 h 1935583"/>
              <a:gd name="connsiteX41" fmla="*/ 586939 w 3504456"/>
              <a:gd name="connsiteY41" fmla="*/ 283538 h 1935583"/>
              <a:gd name="connsiteX42" fmla="*/ 353650 w 3504456"/>
              <a:gd name="connsiteY42" fmla="*/ 543239 h 1935583"/>
              <a:gd name="connsiteX43" fmla="*/ 586939 w 3504456"/>
              <a:gd name="connsiteY43" fmla="*/ 802941 h 1935583"/>
              <a:gd name="connsiteX44" fmla="*/ 820229 w 3504456"/>
              <a:gd name="connsiteY44" fmla="*/ 543239 h 1935583"/>
              <a:gd name="connsiteX45" fmla="*/ 586939 w 3504456"/>
              <a:gd name="connsiteY45" fmla="*/ 283538 h 1935583"/>
              <a:gd name="connsiteX46" fmla="*/ 553842 w 3504456"/>
              <a:gd name="connsiteY46" fmla="*/ 0 h 1935583"/>
              <a:gd name="connsiteX47" fmla="*/ 1535158 w 3504456"/>
              <a:gd name="connsiteY47" fmla="*/ 0 h 1935583"/>
              <a:gd name="connsiteX48" fmla="*/ 1533433 w 3504456"/>
              <a:gd name="connsiteY48" fmla="*/ 6431 h 1935583"/>
              <a:gd name="connsiteX49" fmla="*/ 1941460 w 3504456"/>
              <a:gd name="connsiteY49" fmla="*/ 493594 h 1935583"/>
              <a:gd name="connsiteX50" fmla="*/ 1941460 w 3504456"/>
              <a:gd name="connsiteY50" fmla="*/ 106 h 1935583"/>
              <a:gd name="connsiteX51" fmla="*/ 2210076 w 3504456"/>
              <a:gd name="connsiteY51" fmla="*/ 106 h 1935583"/>
              <a:gd name="connsiteX52" fmla="*/ 2210091 w 3504456"/>
              <a:gd name="connsiteY52" fmla="*/ 49 h 1935583"/>
              <a:gd name="connsiteX53" fmla="*/ 3504456 w 3504456"/>
              <a:gd name="connsiteY53" fmla="*/ 49 h 1935583"/>
              <a:gd name="connsiteX54" fmla="*/ 3417303 w 3504456"/>
              <a:gd name="connsiteY54" fmla="*/ 324890 h 1935583"/>
              <a:gd name="connsiteX55" fmla="*/ 2298845 w 3504456"/>
              <a:gd name="connsiteY55" fmla="*/ 324890 h 1935583"/>
              <a:gd name="connsiteX56" fmla="*/ 2298845 w 3504456"/>
              <a:gd name="connsiteY56" fmla="*/ 396167 h 1935583"/>
              <a:gd name="connsiteX57" fmla="*/ 3285824 w 3504456"/>
              <a:gd name="connsiteY57" fmla="*/ 396167 h 1935583"/>
              <a:gd name="connsiteX58" fmla="*/ 3211390 w 3504456"/>
              <a:gd name="connsiteY58" fmla="*/ 673600 h 1935583"/>
              <a:gd name="connsiteX59" fmla="*/ 2298845 w 3504456"/>
              <a:gd name="connsiteY59" fmla="*/ 673600 h 1935583"/>
              <a:gd name="connsiteX60" fmla="*/ 2298845 w 3504456"/>
              <a:gd name="connsiteY60" fmla="*/ 744920 h 1935583"/>
              <a:gd name="connsiteX61" fmla="*/ 3304619 w 3504456"/>
              <a:gd name="connsiteY61" fmla="*/ 744920 h 1935583"/>
              <a:gd name="connsiteX62" fmla="*/ 3213022 w 3504456"/>
              <a:gd name="connsiteY62" fmla="*/ 1086327 h 1935583"/>
              <a:gd name="connsiteX63" fmla="*/ 2298845 w 3504456"/>
              <a:gd name="connsiteY63" fmla="*/ 1086327 h 1935583"/>
              <a:gd name="connsiteX64" fmla="*/ 2298845 w 3504456"/>
              <a:gd name="connsiteY64" fmla="*/ 1086401 h 1935583"/>
              <a:gd name="connsiteX65" fmla="*/ 1997399 w 3504456"/>
              <a:gd name="connsiteY65" fmla="*/ 1086401 h 1935583"/>
              <a:gd name="connsiteX66" fmla="*/ 1584075 w 3504456"/>
              <a:gd name="connsiteY66" fmla="*/ 592913 h 1935583"/>
              <a:gd name="connsiteX67" fmla="*/ 1584075 w 3504456"/>
              <a:gd name="connsiteY67" fmla="*/ 1086401 h 1935583"/>
              <a:gd name="connsiteX68" fmla="*/ 1226689 w 3504456"/>
              <a:gd name="connsiteY68" fmla="*/ 1086401 h 1935583"/>
              <a:gd name="connsiteX69" fmla="*/ 1226689 w 3504456"/>
              <a:gd name="connsiteY69" fmla="*/ 280176 h 1935583"/>
              <a:gd name="connsiteX70" fmla="*/ 1104100 w 3504456"/>
              <a:gd name="connsiteY70" fmla="*/ 280176 h 1935583"/>
              <a:gd name="connsiteX71" fmla="*/ 1129811 w 3504456"/>
              <a:gd name="connsiteY71" fmla="*/ 325646 h 1935583"/>
              <a:gd name="connsiteX72" fmla="*/ 1173878 w 3504456"/>
              <a:gd name="connsiteY72" fmla="*/ 543239 h 1935583"/>
              <a:gd name="connsiteX73" fmla="*/ 586939 w 3504456"/>
              <a:gd name="connsiteY73" fmla="*/ 1086387 h 1935583"/>
              <a:gd name="connsiteX74" fmla="*/ 0 w 3504456"/>
              <a:gd name="connsiteY74" fmla="*/ 543239 h 1935583"/>
              <a:gd name="connsiteX75" fmla="*/ 464449 w 3504456"/>
              <a:gd name="connsiteY75" fmla="*/ 10526 h 1935583"/>
              <a:gd name="connsiteX76" fmla="*/ 553043 w 3504456"/>
              <a:gd name="connsiteY76" fmla="*/ 2979 h 19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504456" h="1935583">
                <a:moveTo>
                  <a:pt x="716681" y="1181130"/>
                </a:moveTo>
                <a:cubicBezTo>
                  <a:pt x="813689" y="1181130"/>
                  <a:pt x="908263" y="1201744"/>
                  <a:pt x="972261" y="1244001"/>
                </a:cubicBezTo>
                <a:lnTo>
                  <a:pt x="851703" y="1420246"/>
                </a:lnTo>
                <a:cubicBezTo>
                  <a:pt x="790174" y="1384172"/>
                  <a:pt x="727795" y="1366651"/>
                  <a:pt x="664842" y="1366651"/>
                </a:cubicBezTo>
                <a:cubicBezTo>
                  <a:pt x="593634" y="1366651"/>
                  <a:pt x="565400" y="1387265"/>
                  <a:pt x="558764" y="1412001"/>
                </a:cubicBezTo>
                <a:cubicBezTo>
                  <a:pt x="535535" y="1498577"/>
                  <a:pt x="954276" y="1426430"/>
                  <a:pt x="882933" y="1692344"/>
                </a:cubicBezTo>
                <a:cubicBezTo>
                  <a:pt x="847538" y="1824270"/>
                  <a:pt x="705185" y="1935583"/>
                  <a:pt x="481241" y="1935583"/>
                </a:cubicBezTo>
                <a:cubicBezTo>
                  <a:pt x="360497" y="1935583"/>
                  <a:pt x="246740" y="1905694"/>
                  <a:pt x="186390" y="1861375"/>
                </a:cubicBezTo>
                <a:lnTo>
                  <a:pt x="312384" y="1684099"/>
                </a:lnTo>
                <a:cubicBezTo>
                  <a:pt x="369713" y="1724295"/>
                  <a:pt x="453615" y="1750062"/>
                  <a:pt x="533079" y="1750062"/>
                </a:cubicBezTo>
                <a:cubicBezTo>
                  <a:pt x="602223" y="1750062"/>
                  <a:pt x="630862" y="1735632"/>
                  <a:pt x="637500" y="1710896"/>
                </a:cubicBezTo>
                <a:cubicBezTo>
                  <a:pt x="661834" y="1620197"/>
                  <a:pt x="242816" y="1693374"/>
                  <a:pt x="314989" y="1424369"/>
                </a:cubicBezTo>
                <a:cubicBezTo>
                  <a:pt x="350937" y="1290381"/>
                  <a:pt x="492736" y="1181130"/>
                  <a:pt x="716681" y="1181130"/>
                </a:cubicBezTo>
                <a:close/>
                <a:moveTo>
                  <a:pt x="2892390" y="1181094"/>
                </a:moveTo>
                <a:lnTo>
                  <a:pt x="3147077" y="1181094"/>
                </a:lnTo>
                <a:lnTo>
                  <a:pt x="2997578" y="1738313"/>
                </a:lnTo>
                <a:lnTo>
                  <a:pt x="3338600" y="1738313"/>
                </a:lnTo>
                <a:lnTo>
                  <a:pt x="3285683" y="1935548"/>
                </a:lnTo>
                <a:lnTo>
                  <a:pt x="2689974" y="1935548"/>
                </a:lnTo>
                <a:close/>
                <a:moveTo>
                  <a:pt x="2226335" y="1181094"/>
                </a:moveTo>
                <a:lnTo>
                  <a:pt x="2481022" y="1181094"/>
                </a:lnTo>
                <a:lnTo>
                  <a:pt x="2331523" y="1738313"/>
                </a:lnTo>
                <a:lnTo>
                  <a:pt x="2672545" y="1738313"/>
                </a:lnTo>
                <a:lnTo>
                  <a:pt x="2619628" y="1935548"/>
                </a:lnTo>
                <a:lnTo>
                  <a:pt x="2023919" y="1935548"/>
                </a:lnTo>
                <a:close/>
                <a:moveTo>
                  <a:pt x="1901575" y="1181094"/>
                </a:moveTo>
                <a:lnTo>
                  <a:pt x="2156262" y="1181094"/>
                </a:lnTo>
                <a:lnTo>
                  <a:pt x="1953846" y="1935548"/>
                </a:lnTo>
                <a:lnTo>
                  <a:pt x="1699159" y="1935548"/>
                </a:lnTo>
                <a:close/>
                <a:moveTo>
                  <a:pt x="1075801" y="1181094"/>
                </a:moveTo>
                <a:lnTo>
                  <a:pt x="1326172" y="1181094"/>
                </a:lnTo>
                <a:lnTo>
                  <a:pt x="1252724" y="1454853"/>
                </a:lnTo>
                <a:lnTo>
                  <a:pt x="1574383" y="1181094"/>
                </a:lnTo>
                <a:lnTo>
                  <a:pt x="1851733" y="1181094"/>
                </a:lnTo>
                <a:lnTo>
                  <a:pt x="1460499" y="1513054"/>
                </a:lnTo>
                <a:lnTo>
                  <a:pt x="1664426" y="1935548"/>
                </a:lnTo>
                <a:lnTo>
                  <a:pt x="1369809" y="1935548"/>
                </a:lnTo>
                <a:lnTo>
                  <a:pt x="1248039" y="1685500"/>
                </a:lnTo>
                <a:lnTo>
                  <a:pt x="1173781" y="1749091"/>
                </a:lnTo>
                <a:lnTo>
                  <a:pt x="1123756" y="1935548"/>
                </a:lnTo>
                <a:lnTo>
                  <a:pt x="873386" y="1935548"/>
                </a:lnTo>
                <a:close/>
                <a:moveTo>
                  <a:pt x="586939" y="283538"/>
                </a:moveTo>
                <a:cubicBezTo>
                  <a:pt x="457664" y="283538"/>
                  <a:pt x="353650" y="381482"/>
                  <a:pt x="353650" y="543239"/>
                </a:cubicBezTo>
                <a:cubicBezTo>
                  <a:pt x="353650" y="704996"/>
                  <a:pt x="457664" y="802941"/>
                  <a:pt x="586939" y="802941"/>
                </a:cubicBezTo>
                <a:cubicBezTo>
                  <a:pt x="716214" y="802941"/>
                  <a:pt x="820229" y="704996"/>
                  <a:pt x="820229" y="543239"/>
                </a:cubicBezTo>
                <a:cubicBezTo>
                  <a:pt x="820229" y="381482"/>
                  <a:pt x="716214" y="283538"/>
                  <a:pt x="586939" y="283538"/>
                </a:cubicBezTo>
                <a:close/>
                <a:moveTo>
                  <a:pt x="553842" y="0"/>
                </a:moveTo>
                <a:lnTo>
                  <a:pt x="1535158" y="0"/>
                </a:lnTo>
                <a:lnTo>
                  <a:pt x="1533433" y="6431"/>
                </a:lnTo>
                <a:lnTo>
                  <a:pt x="1941460" y="493594"/>
                </a:lnTo>
                <a:lnTo>
                  <a:pt x="1941460" y="106"/>
                </a:lnTo>
                <a:lnTo>
                  <a:pt x="2210076" y="106"/>
                </a:lnTo>
                <a:lnTo>
                  <a:pt x="2210091" y="49"/>
                </a:lnTo>
                <a:lnTo>
                  <a:pt x="3504456" y="49"/>
                </a:lnTo>
                <a:lnTo>
                  <a:pt x="3417303" y="324890"/>
                </a:lnTo>
                <a:lnTo>
                  <a:pt x="2298845" y="324890"/>
                </a:lnTo>
                <a:lnTo>
                  <a:pt x="2298845" y="396167"/>
                </a:lnTo>
                <a:lnTo>
                  <a:pt x="3285824" y="396167"/>
                </a:lnTo>
                <a:lnTo>
                  <a:pt x="3211390" y="673600"/>
                </a:lnTo>
                <a:lnTo>
                  <a:pt x="2298845" y="673600"/>
                </a:lnTo>
                <a:lnTo>
                  <a:pt x="2298845" y="744920"/>
                </a:lnTo>
                <a:lnTo>
                  <a:pt x="3304619" y="744920"/>
                </a:lnTo>
                <a:lnTo>
                  <a:pt x="3213022" y="1086327"/>
                </a:lnTo>
                <a:lnTo>
                  <a:pt x="2298845" y="1086327"/>
                </a:lnTo>
                <a:lnTo>
                  <a:pt x="2298845" y="1086401"/>
                </a:lnTo>
                <a:lnTo>
                  <a:pt x="1997399" y="1086401"/>
                </a:lnTo>
                <a:lnTo>
                  <a:pt x="1584075" y="592913"/>
                </a:lnTo>
                <a:lnTo>
                  <a:pt x="1584075" y="1086401"/>
                </a:lnTo>
                <a:lnTo>
                  <a:pt x="1226689" y="1086401"/>
                </a:lnTo>
                <a:lnTo>
                  <a:pt x="1226689" y="280176"/>
                </a:lnTo>
                <a:lnTo>
                  <a:pt x="1104100" y="280176"/>
                </a:lnTo>
                <a:lnTo>
                  <a:pt x="1129811" y="325646"/>
                </a:lnTo>
                <a:cubicBezTo>
                  <a:pt x="1158369" y="391314"/>
                  <a:pt x="1173878" y="464587"/>
                  <a:pt x="1173878" y="543239"/>
                </a:cubicBezTo>
                <a:cubicBezTo>
                  <a:pt x="1173878" y="857849"/>
                  <a:pt x="925729" y="1086387"/>
                  <a:pt x="586939" y="1086387"/>
                </a:cubicBezTo>
                <a:cubicBezTo>
                  <a:pt x="248149" y="1086387"/>
                  <a:pt x="0" y="857849"/>
                  <a:pt x="0" y="543239"/>
                </a:cubicBezTo>
                <a:cubicBezTo>
                  <a:pt x="0" y="267955"/>
                  <a:pt x="189989" y="58571"/>
                  <a:pt x="464449" y="10526"/>
                </a:cubicBezTo>
                <a:lnTo>
                  <a:pt x="553043" y="2979"/>
                </a:lnTo>
                <a:close/>
              </a:path>
            </a:pathLst>
          </a:custGeom>
          <a:solidFill>
            <a:srgbClr val="FFFFFF"/>
          </a:solidFill>
          <a:ln w="2127953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LT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98F44E-D554-47CC-98DB-8CFA0B6E4D5B}"/>
              </a:ext>
            </a:extLst>
          </p:cNvPr>
          <p:cNvGrpSpPr/>
          <p:nvPr/>
        </p:nvGrpSpPr>
        <p:grpSpPr>
          <a:xfrm>
            <a:off x="1087334" y="2443075"/>
            <a:ext cx="4226125" cy="1703813"/>
            <a:chOff x="6917905" y="1072191"/>
            <a:chExt cx="5031000" cy="25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80B1D8-6D2E-4677-916F-F4A4D0322E6C}"/>
                    </a:ext>
                  </a:extLst>
                </p14:cNvPr>
                <p14:cNvContentPartPr/>
                <p14:nvPr/>
              </p14:nvContentPartPr>
              <p14:xfrm>
                <a:off x="6917905" y="1072191"/>
                <a:ext cx="2585160" cy="50652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881B77F7-9B3F-0D48-B5AC-32159F1FFD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69906" y="1024193"/>
                  <a:ext cx="2681158" cy="602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CC662D-1B1D-4C44-BCCC-9988929AF2D2}"/>
                    </a:ext>
                  </a:extLst>
                </p14:cNvPr>
                <p14:cNvContentPartPr/>
                <p14:nvPr/>
              </p14:nvContentPartPr>
              <p14:xfrm>
                <a:off x="7321465" y="1284951"/>
                <a:ext cx="979200" cy="1734840"/>
              </p14:xfrm>
            </p:contentPart>
          </mc:Choice>
          <mc:Fallback xmlns=""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A8629425-F0F8-7C49-87CC-6836F1441B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73465" y="1236949"/>
                  <a:ext cx="1075765" cy="183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801E25-5ED6-4301-B633-9C78A29B98E3}"/>
                    </a:ext>
                  </a:extLst>
                </p14:cNvPr>
                <p14:cNvContentPartPr/>
                <p14:nvPr/>
              </p14:nvContentPartPr>
              <p14:xfrm>
                <a:off x="7951825" y="1240671"/>
                <a:ext cx="583920" cy="187416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A070D83D-19D2-454D-B087-B44C5718F4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03824" y="1192674"/>
                  <a:ext cx="680487" cy="1970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8760FD-7676-4EC7-9ED5-6A78184357CC}"/>
                    </a:ext>
                  </a:extLst>
                </p14:cNvPr>
                <p14:cNvContentPartPr/>
                <p14:nvPr/>
              </p14:nvContentPartPr>
              <p14:xfrm>
                <a:off x="8413705" y="2369991"/>
                <a:ext cx="744840" cy="43740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14B5444F-BCF6-CE41-9480-162D46CA5E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5705" y="2322018"/>
                  <a:ext cx="841404" cy="533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DED75C-9F5E-46F9-A251-89FB47943611}"/>
                    </a:ext>
                  </a:extLst>
                </p14:cNvPr>
                <p14:cNvContentPartPr/>
                <p14:nvPr/>
              </p14:nvContentPartPr>
              <p14:xfrm>
                <a:off x="9051625" y="1335351"/>
                <a:ext cx="595080" cy="164844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C7467ADD-5926-7D48-913C-3A506FDA3A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03635" y="1287349"/>
                  <a:ext cx="691625" cy="1745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C2F276-A773-407B-93ED-826B4F69642E}"/>
                    </a:ext>
                  </a:extLst>
                </p14:cNvPr>
                <p14:cNvContentPartPr/>
                <p14:nvPr/>
              </p14:nvContentPartPr>
              <p14:xfrm>
                <a:off x="9412705" y="1334631"/>
                <a:ext cx="1401120" cy="2238840"/>
              </p14:xfrm>
            </p:contentPart>
          </mc:Choice>
          <mc:Fallback xmlns=""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BB28693F-644B-D24F-9E3D-2E7024DF9E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64137" y="1286624"/>
                  <a:ext cx="1497126" cy="2335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5DEAF9-AA21-4D86-846C-A70603FCF64D}"/>
                    </a:ext>
                  </a:extLst>
                </p14:cNvPr>
                <p14:cNvContentPartPr/>
                <p14:nvPr/>
              </p14:nvContentPartPr>
              <p14:xfrm>
                <a:off x="10855225" y="2065431"/>
                <a:ext cx="349200" cy="54360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70671EDC-10C7-354F-AE03-56B91E3958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07273" y="2017450"/>
                  <a:ext cx="445103" cy="640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708F2B-8CA6-4B80-9B1F-C9274ADA69F9}"/>
                    </a:ext>
                  </a:extLst>
                </p14:cNvPr>
                <p14:cNvContentPartPr/>
                <p14:nvPr/>
              </p14:nvContentPartPr>
              <p14:xfrm>
                <a:off x="11503945" y="1225551"/>
                <a:ext cx="444960" cy="133560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40389273-9F34-0A45-935D-B2A99679E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56009" y="1177548"/>
                  <a:ext cx="540832" cy="1431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CFDCB0-9C8F-4331-839A-5AD6CB16E87B}"/>
                    </a:ext>
                  </a:extLst>
                </p14:cNvPr>
                <p14:cNvContentPartPr/>
                <p14:nvPr/>
              </p14:nvContentPartPr>
              <p14:xfrm>
                <a:off x="11438785" y="2700111"/>
                <a:ext cx="66600" cy="11448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2651916B-9952-A74F-9842-378AB2E914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90246" y="2652176"/>
                  <a:ext cx="163114" cy="2103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1C2CF-36DE-4FAC-A6D2-1DC17A5A1EF5}"/>
              </a:ext>
            </a:extLst>
          </p:cNvPr>
          <p:cNvGrpSpPr/>
          <p:nvPr/>
        </p:nvGrpSpPr>
        <p:grpSpPr>
          <a:xfrm>
            <a:off x="10952175" y="912595"/>
            <a:ext cx="5665232" cy="5665232"/>
            <a:chOff x="7863677" y="1480414"/>
            <a:chExt cx="3370296" cy="3370296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82E7EB9-25B7-C2A7-CE85-7B13D7194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7" y="1480414"/>
              <a:ext cx="3370296" cy="33702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3FE349-2201-E76B-EEEB-D9E1A092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" r="1079"/>
            <a:stretch/>
          </p:blipFill>
          <p:spPr>
            <a:xfrm>
              <a:off x="8942851" y="2180173"/>
              <a:ext cx="1221874" cy="124882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8971D5-798E-9360-64B2-8F3715FB3D07}"/>
                </a:ext>
              </a:extLst>
            </p:cNvPr>
            <p:cNvSpPr/>
            <p:nvPr/>
          </p:nvSpPr>
          <p:spPr>
            <a:xfrm>
              <a:off x="9007626" y="3551273"/>
              <a:ext cx="1077612" cy="47138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SCAN ME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8D3517-1A36-39D2-5317-C3191900A676}"/>
              </a:ext>
            </a:extLst>
          </p:cNvPr>
          <p:cNvSpPr txBox="1"/>
          <p:nvPr/>
        </p:nvSpPr>
        <p:spPr>
          <a:xfrm>
            <a:off x="505047" y="4543073"/>
            <a:ext cx="464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the QR and connect with us on LinkedIn</a:t>
            </a:r>
            <a:endParaRPr 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Effects Listen Sticker by Imperfect Company Podcast">
            <a:extLst>
              <a:ext uri="{FF2B5EF4-FFF2-40B4-BE49-F238E27FC236}">
                <a16:creationId xmlns:a16="http://schemas.microsoft.com/office/drawing/2014/main" id="{41EA1C19-FCFE-6E3F-C6D4-57EBFC804B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DF903C1-7749-2775-07C2-42EC77BD290C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7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08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63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4.81481E-6 L -0.48971 -4.81481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63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4.81481E-6 L -0.48971 -4.81481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1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CAC616-D131-EE4F-196A-C6D47E87656B}"/>
              </a:ext>
            </a:extLst>
          </p:cNvPr>
          <p:cNvCxnSpPr>
            <a:cxnSpLocks/>
          </p:cNvCxnSpPr>
          <p:nvPr/>
        </p:nvCxnSpPr>
        <p:spPr>
          <a:xfrm>
            <a:off x="586500" y="564401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B435A8-A4C3-EED9-FB2D-CA0B7D5531D7}"/>
              </a:ext>
            </a:extLst>
          </p:cNvPr>
          <p:cNvSpPr txBox="1"/>
          <p:nvPr/>
        </p:nvSpPr>
        <p:spPr>
          <a:xfrm>
            <a:off x="706056" y="560195"/>
            <a:ext cx="208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8" name="Picture 7" descr="A person writing on a phone&#10;&#10;AI-generated content may be incorrect.">
            <a:extLst>
              <a:ext uri="{FF2B5EF4-FFF2-40B4-BE49-F238E27FC236}">
                <a16:creationId xmlns:a16="http://schemas.microsoft.com/office/drawing/2014/main" id="{95A42518-A448-0AEA-BC82-181ADA997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418991"/>
            <a:ext cx="6858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0DB79F8-8BCB-6B18-344E-34DF154DA29C}"/>
              </a:ext>
            </a:extLst>
          </p:cNvPr>
          <p:cNvSpPr/>
          <p:nvPr/>
        </p:nvSpPr>
        <p:spPr>
          <a:xfrm>
            <a:off x="918043" y="1731482"/>
            <a:ext cx="532998" cy="532998"/>
          </a:xfrm>
          <a:prstGeom prst="ellipse">
            <a:avLst/>
          </a:prstGeom>
          <a:blipFill>
            <a:blip r:embed="rId3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6CC580-927A-5975-DB12-ACB6388B3C66}"/>
              </a:ext>
            </a:extLst>
          </p:cNvPr>
          <p:cNvCxnSpPr>
            <a:cxnSpLocks/>
          </p:cNvCxnSpPr>
          <p:nvPr/>
        </p:nvCxnSpPr>
        <p:spPr>
          <a:xfrm>
            <a:off x="1628221" y="1762548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A0F7CD-F024-D323-36F0-34B43E590DC3}"/>
              </a:ext>
            </a:extLst>
          </p:cNvPr>
          <p:cNvSpPr txBox="1"/>
          <p:nvPr/>
        </p:nvSpPr>
        <p:spPr>
          <a:xfrm>
            <a:off x="1747777" y="1797926"/>
            <a:ext cx="2083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4C401-ECB8-B6B0-A704-9AA8E511F547}"/>
              </a:ext>
            </a:extLst>
          </p:cNvPr>
          <p:cNvCxnSpPr>
            <a:cxnSpLocks/>
          </p:cNvCxnSpPr>
          <p:nvPr/>
        </p:nvCxnSpPr>
        <p:spPr>
          <a:xfrm>
            <a:off x="1628221" y="2650254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654055-8AD7-08D1-AF16-2EF7516F48AA}"/>
              </a:ext>
            </a:extLst>
          </p:cNvPr>
          <p:cNvSpPr txBox="1"/>
          <p:nvPr/>
        </p:nvSpPr>
        <p:spPr>
          <a:xfrm>
            <a:off x="1747777" y="2725922"/>
            <a:ext cx="2083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6FB7E2-C14B-9E60-343F-D465BC4EACA2}"/>
              </a:ext>
            </a:extLst>
          </p:cNvPr>
          <p:cNvSpPr/>
          <p:nvPr/>
        </p:nvSpPr>
        <p:spPr>
          <a:xfrm>
            <a:off x="918043" y="2646048"/>
            <a:ext cx="532998" cy="532998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08BF80-E078-68CA-198D-B5478334CEBB}"/>
              </a:ext>
            </a:extLst>
          </p:cNvPr>
          <p:cNvSpPr/>
          <p:nvPr/>
        </p:nvSpPr>
        <p:spPr>
          <a:xfrm>
            <a:off x="918043" y="3560614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EF0EC-E39E-37A3-5215-0C5636FB5E83}"/>
              </a:ext>
            </a:extLst>
          </p:cNvPr>
          <p:cNvCxnSpPr>
            <a:cxnSpLocks/>
          </p:cNvCxnSpPr>
          <p:nvPr/>
        </p:nvCxnSpPr>
        <p:spPr>
          <a:xfrm>
            <a:off x="1628221" y="3617834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401BF2-20C0-23E2-F92D-4F47802EC962}"/>
              </a:ext>
            </a:extLst>
          </p:cNvPr>
          <p:cNvSpPr txBox="1"/>
          <p:nvPr/>
        </p:nvSpPr>
        <p:spPr>
          <a:xfrm>
            <a:off x="1747777" y="3693502"/>
            <a:ext cx="2083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0C09F2-007D-7544-4CF9-B918FF331A7D}"/>
              </a:ext>
            </a:extLst>
          </p:cNvPr>
          <p:cNvSpPr/>
          <p:nvPr/>
        </p:nvSpPr>
        <p:spPr>
          <a:xfrm>
            <a:off x="918043" y="4475180"/>
            <a:ext cx="532998" cy="532998"/>
          </a:xfrm>
          <a:prstGeom prst="ellipse">
            <a:avLst/>
          </a:prstGeom>
          <a:blipFill>
            <a:blip r:embed="rId6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1C36B0-0308-2C99-C2EE-903A0858F6CF}"/>
              </a:ext>
            </a:extLst>
          </p:cNvPr>
          <p:cNvCxnSpPr>
            <a:cxnSpLocks/>
          </p:cNvCxnSpPr>
          <p:nvPr/>
        </p:nvCxnSpPr>
        <p:spPr>
          <a:xfrm>
            <a:off x="1628221" y="4585414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B9B221-D194-739B-4527-98F357E346B9}"/>
              </a:ext>
            </a:extLst>
          </p:cNvPr>
          <p:cNvSpPr txBox="1"/>
          <p:nvPr/>
        </p:nvSpPr>
        <p:spPr>
          <a:xfrm>
            <a:off x="1747777" y="4645693"/>
            <a:ext cx="21807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93076D-C472-88AE-775B-D2E2618F11F4}"/>
              </a:ext>
            </a:extLst>
          </p:cNvPr>
          <p:cNvSpPr/>
          <p:nvPr/>
        </p:nvSpPr>
        <p:spPr>
          <a:xfrm>
            <a:off x="918043" y="5389746"/>
            <a:ext cx="532998" cy="532998"/>
          </a:xfrm>
          <a:prstGeom prst="ellipse">
            <a:avLst/>
          </a:prstGeom>
          <a:blipFill>
            <a:blip r:embed="rId7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8DD7A99-E213-201B-3ACF-56E97E9A8099}"/>
              </a:ext>
            </a:extLst>
          </p:cNvPr>
          <p:cNvCxnSpPr>
            <a:cxnSpLocks/>
          </p:cNvCxnSpPr>
          <p:nvPr/>
        </p:nvCxnSpPr>
        <p:spPr>
          <a:xfrm>
            <a:off x="1628221" y="5383870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42BBF1-C3C9-F80A-34B7-2AE746B3625C}"/>
              </a:ext>
            </a:extLst>
          </p:cNvPr>
          <p:cNvSpPr txBox="1"/>
          <p:nvPr/>
        </p:nvSpPr>
        <p:spPr>
          <a:xfrm>
            <a:off x="1747777" y="5456190"/>
            <a:ext cx="2083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66" name="Picture 65" descr="Effects Listen Sticker by Imperfect Company Podcast">
            <a:extLst>
              <a:ext uri="{FF2B5EF4-FFF2-40B4-BE49-F238E27FC236}">
                <a16:creationId xmlns:a16="http://schemas.microsoft.com/office/drawing/2014/main" id="{3C2846E9-09C3-A14B-EE03-08AA89A3A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153852F-FE40-4E43-8EAF-79B5C455CDD4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9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854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1.11111E-6 L 0.12968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4.07407E-6 L 0.12969 -0.0032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4.07407E-6 L 0.13399 -0.0020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2.22222E-6 L 0.14193 0.00092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4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6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0 L 0.17084 0.00162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6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9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4.81481E-6 L 0.16368 -0.00417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20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2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0" grpId="0" animBg="1"/>
      <p:bldP spid="40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6AD9A5A4-A74C-3A2F-BC18-00658750B0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FC625C-CD1E-FEFA-1BAC-2F4DC29E31F0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C06FC5-4A52-A282-2650-47AE2E359B4C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4D92DE-AB81-EBFB-2854-B2A9E697F9C9}"/>
              </a:ext>
            </a:extLst>
          </p:cNvPr>
          <p:cNvSpPr txBox="1"/>
          <p:nvPr/>
        </p:nvSpPr>
        <p:spPr>
          <a:xfrm>
            <a:off x="845269" y="545948"/>
            <a:ext cx="208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5F0328-0C69-E216-4214-99B66313A12B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CE081-4CA5-41D3-1D06-68FE04521A31}"/>
              </a:ext>
            </a:extLst>
          </p:cNvPr>
          <p:cNvSpPr txBox="1"/>
          <p:nvPr/>
        </p:nvSpPr>
        <p:spPr>
          <a:xfrm>
            <a:off x="1440002" y="1897889"/>
            <a:ext cx="416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Monitoring financial performance </a:t>
            </a:r>
          </a:p>
        </p:txBody>
      </p:sp>
      <p:pic>
        <p:nvPicPr>
          <p:cNvPr id="10" name="Picture 9" descr="A calculator and money&#10;&#10;AI-generated content may be incorrect.">
            <a:extLst>
              <a:ext uri="{FF2B5EF4-FFF2-40B4-BE49-F238E27FC236}">
                <a16:creationId xmlns:a16="http://schemas.microsoft.com/office/drawing/2014/main" id="{E53B6193-83ED-EBBB-B50A-BFB41DCF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42" y="1836334"/>
            <a:ext cx="523220" cy="523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15D42-7A5B-B93B-55F9-1D0EAD203EBD}"/>
              </a:ext>
            </a:extLst>
          </p:cNvPr>
          <p:cNvSpPr txBox="1"/>
          <p:nvPr/>
        </p:nvSpPr>
        <p:spPr>
          <a:xfrm>
            <a:off x="1440002" y="2726749"/>
            <a:ext cx="416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Evaluating operational efficiency</a:t>
            </a:r>
          </a:p>
        </p:txBody>
      </p:sp>
      <p:pic>
        <p:nvPicPr>
          <p:cNvPr id="12" name="Picture 11" descr="A light bulb and gear&#10;&#10;AI-generated content may be incorrect.">
            <a:extLst>
              <a:ext uri="{FF2B5EF4-FFF2-40B4-BE49-F238E27FC236}">
                <a16:creationId xmlns:a16="http://schemas.microsoft.com/office/drawing/2014/main" id="{142C7E89-A4E6-0C11-39CC-DDFBE62A3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9" y="2600246"/>
            <a:ext cx="530860" cy="530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53603A-8260-2BAD-EED8-9C8D61391C03}"/>
              </a:ext>
            </a:extLst>
          </p:cNvPr>
          <p:cNvSpPr txBox="1"/>
          <p:nvPr/>
        </p:nvSpPr>
        <p:spPr>
          <a:xfrm>
            <a:off x="1440002" y="3524831"/>
            <a:ext cx="416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Understanding doctor performance</a:t>
            </a:r>
          </a:p>
        </p:txBody>
      </p:sp>
      <p:pic>
        <p:nvPicPr>
          <p:cNvPr id="14" name="Picture 13" descr="A cartoon of a doctor&#10;&#10;AI-generated content may be incorrect.">
            <a:extLst>
              <a:ext uri="{FF2B5EF4-FFF2-40B4-BE49-F238E27FC236}">
                <a16:creationId xmlns:a16="http://schemas.microsoft.com/office/drawing/2014/main" id="{BB4D958C-E895-CC29-A8E6-8D21827F0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69" y="3371798"/>
            <a:ext cx="523220" cy="523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BD8BC-970E-0998-D58A-009898882B48}"/>
              </a:ext>
            </a:extLst>
          </p:cNvPr>
          <p:cNvSpPr txBox="1"/>
          <p:nvPr/>
        </p:nvSpPr>
        <p:spPr>
          <a:xfrm>
            <a:off x="1440002" y="4322913"/>
            <a:ext cx="416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Tracking treatment insights</a:t>
            </a:r>
          </a:p>
        </p:txBody>
      </p:sp>
      <p:pic>
        <p:nvPicPr>
          <p:cNvPr id="16" name="Picture 15" descr="A syringe and pills&#10;&#10;AI-generated content may be incorrect.">
            <a:extLst>
              <a:ext uri="{FF2B5EF4-FFF2-40B4-BE49-F238E27FC236}">
                <a16:creationId xmlns:a16="http://schemas.microsoft.com/office/drawing/2014/main" id="{AC124BD5-A052-F2BE-A1EB-C6146D7F6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29" y="4135710"/>
            <a:ext cx="518160" cy="518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27C8C9-1B61-DC4F-068A-5BF1AB051602}"/>
              </a:ext>
            </a:extLst>
          </p:cNvPr>
          <p:cNvSpPr txBox="1"/>
          <p:nvPr/>
        </p:nvSpPr>
        <p:spPr>
          <a:xfrm>
            <a:off x="1440002" y="5120994"/>
            <a:ext cx="6525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Comparing performance between different hospital branches</a:t>
            </a:r>
          </a:p>
        </p:txBody>
      </p:sp>
      <p:pic>
        <p:nvPicPr>
          <p:cNvPr id="18" name="Picture 17" descr="A person with many bags and a question mark&#10;&#10;AI-generated content may be incorrect.">
            <a:extLst>
              <a:ext uri="{FF2B5EF4-FFF2-40B4-BE49-F238E27FC236}">
                <a16:creationId xmlns:a16="http://schemas.microsoft.com/office/drawing/2014/main" id="{5CB07158-126B-9F06-4583-A6AE3F981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216" y="4894561"/>
            <a:ext cx="688098" cy="688098"/>
          </a:xfrm>
          <a:prstGeom prst="rect">
            <a:avLst/>
          </a:prstGeom>
        </p:spPr>
      </p:pic>
      <p:grpSp>
        <p:nvGrpSpPr>
          <p:cNvPr id="19" name="Graphic 55">
            <a:extLst>
              <a:ext uri="{FF2B5EF4-FFF2-40B4-BE49-F238E27FC236}">
                <a16:creationId xmlns:a16="http://schemas.microsoft.com/office/drawing/2014/main" id="{51A24207-D688-6090-74F5-67634DD12036}"/>
              </a:ext>
            </a:extLst>
          </p:cNvPr>
          <p:cNvGrpSpPr/>
          <p:nvPr/>
        </p:nvGrpSpPr>
        <p:grpSpPr>
          <a:xfrm>
            <a:off x="6815773" y="819702"/>
            <a:ext cx="4126326" cy="4206427"/>
            <a:chOff x="5833073" y="998405"/>
            <a:chExt cx="5165178" cy="52654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DD6B534-808D-7169-7866-C945E40357EF}"/>
                </a:ext>
              </a:extLst>
            </p:cNvPr>
            <p:cNvSpPr/>
            <p:nvPr/>
          </p:nvSpPr>
          <p:spPr>
            <a:xfrm>
              <a:off x="5847160" y="1088004"/>
              <a:ext cx="5068045" cy="5091744"/>
            </a:xfrm>
            <a:custGeom>
              <a:avLst/>
              <a:gdLst>
                <a:gd name="csX0" fmla="*/ 4480591 w 5068045"/>
                <a:gd name="csY0" fmla="*/ 4375533 h 5091744"/>
                <a:gd name="csX1" fmla="*/ 4200256 w 5068045"/>
                <a:gd name="csY1" fmla="*/ 4611566 h 5091744"/>
                <a:gd name="csX2" fmla="*/ 1973682 w 5068045"/>
                <a:gd name="csY2" fmla="*/ 5029753 h 5091744"/>
                <a:gd name="csX3" fmla="*/ 503038 w 5068045"/>
                <a:gd name="csY3" fmla="*/ 4269334 h 5091744"/>
                <a:gd name="csX4" fmla="*/ 453769 w 5068045"/>
                <a:gd name="csY4" fmla="*/ 1216494 h 5091744"/>
                <a:gd name="csX5" fmla="*/ 2187529 w 5068045"/>
                <a:gd name="csY5" fmla="*/ 21364 h 5091744"/>
                <a:gd name="csX6" fmla="*/ 4179817 w 5068045"/>
                <a:gd name="csY6" fmla="*/ 577487 h 5091744"/>
                <a:gd name="csX7" fmla="*/ 4480591 w 5068045"/>
                <a:gd name="csY7" fmla="*/ 4375533 h 50917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5068045" h="5091744">
                  <a:moveTo>
                    <a:pt x="4480591" y="4375533"/>
                  </a:moveTo>
                  <a:cubicBezTo>
                    <a:pt x="4376524" y="4485091"/>
                    <a:pt x="4278055" y="4555745"/>
                    <a:pt x="4200256" y="4611566"/>
                  </a:cubicBezTo>
                  <a:cubicBezTo>
                    <a:pt x="3285755" y="5267731"/>
                    <a:pt x="2203659" y="5076463"/>
                    <a:pt x="1973682" y="5029753"/>
                  </a:cubicBezTo>
                  <a:cubicBezTo>
                    <a:pt x="1634079" y="4960777"/>
                    <a:pt x="977636" y="4827451"/>
                    <a:pt x="503038" y="4269334"/>
                  </a:cubicBezTo>
                  <a:cubicBezTo>
                    <a:pt x="-214989" y="3424949"/>
                    <a:pt x="-103182" y="2094645"/>
                    <a:pt x="453769" y="1216494"/>
                  </a:cubicBezTo>
                  <a:cubicBezTo>
                    <a:pt x="555645" y="1055865"/>
                    <a:pt x="1093776" y="164336"/>
                    <a:pt x="2187529" y="21364"/>
                  </a:cubicBezTo>
                  <a:cubicBezTo>
                    <a:pt x="2849456" y="-65161"/>
                    <a:pt x="3621051" y="109350"/>
                    <a:pt x="4179817" y="577487"/>
                  </a:cubicBezTo>
                  <a:cubicBezTo>
                    <a:pt x="5352718" y="1560142"/>
                    <a:pt x="5269221" y="3545289"/>
                    <a:pt x="4480591" y="4375533"/>
                  </a:cubicBezTo>
                  <a:close/>
                </a:path>
              </a:pathLst>
            </a:custGeom>
            <a:gradFill>
              <a:gsLst>
                <a:gs pos="0">
                  <a:srgbClr val="DAE3FE"/>
                </a:gs>
                <a:gs pos="50000">
                  <a:srgbClr val="E1E9FD"/>
                </a:gs>
                <a:gs pos="100000">
                  <a:srgbClr val="E9EFFD"/>
                </a:gs>
              </a:gsLst>
              <a:lin ang="13869553" scaled="1"/>
            </a:gradFill>
            <a:ln w="1849" cap="flat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21" name="Graphic 55">
              <a:extLst>
                <a:ext uri="{FF2B5EF4-FFF2-40B4-BE49-F238E27FC236}">
                  <a16:creationId xmlns:a16="http://schemas.microsoft.com/office/drawing/2014/main" id="{AD33A777-8FBD-7FF1-47A5-13FAA0F0833C}"/>
                </a:ext>
              </a:extLst>
            </p:cNvPr>
            <p:cNvGrpSpPr/>
            <p:nvPr/>
          </p:nvGrpSpPr>
          <p:grpSpPr>
            <a:xfrm>
              <a:off x="5833073" y="2450612"/>
              <a:ext cx="5165178" cy="3694246"/>
              <a:chOff x="5833073" y="2450612"/>
              <a:chExt cx="5165178" cy="3694246"/>
            </a:xfrm>
          </p:grpSpPr>
          <p:grpSp>
            <p:nvGrpSpPr>
              <p:cNvPr id="81" name="Graphic 55">
                <a:extLst>
                  <a:ext uri="{FF2B5EF4-FFF2-40B4-BE49-F238E27FC236}">
                    <a16:creationId xmlns:a16="http://schemas.microsoft.com/office/drawing/2014/main" id="{E628A480-7CDA-F465-5135-88F8162125C0}"/>
                  </a:ext>
                </a:extLst>
              </p:cNvPr>
              <p:cNvGrpSpPr/>
              <p:nvPr/>
            </p:nvGrpSpPr>
            <p:grpSpPr>
              <a:xfrm>
                <a:off x="5833073" y="2450612"/>
                <a:ext cx="5165178" cy="3694246"/>
                <a:chOff x="5833073" y="2450612"/>
                <a:chExt cx="5165178" cy="3694246"/>
              </a:xfrm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7CBEA47F-FBD5-04F5-1525-B4E1A102C4BA}"/>
                    </a:ext>
                  </a:extLst>
                </p:cNvPr>
                <p:cNvSpPr/>
                <p:nvPr/>
              </p:nvSpPr>
              <p:spPr>
                <a:xfrm>
                  <a:off x="7895192" y="5170521"/>
                  <a:ext cx="1293977" cy="769681"/>
                </a:xfrm>
                <a:custGeom>
                  <a:avLst/>
                  <a:gdLst>
                    <a:gd name="csX0" fmla="*/ 111532 w 1293977"/>
                    <a:gd name="csY0" fmla="*/ 0 h 769681"/>
                    <a:gd name="csX1" fmla="*/ 0 w 1293977"/>
                    <a:gd name="csY1" fmla="*/ 769682 h 769681"/>
                    <a:gd name="csX2" fmla="*/ 1293977 w 1293977"/>
                    <a:gd name="csY2" fmla="*/ 769682 h 769681"/>
                    <a:gd name="csX3" fmla="*/ 1125435 w 1293977"/>
                    <a:gd name="csY3" fmla="*/ 0 h 76968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1293977" h="769681">
                      <a:moveTo>
                        <a:pt x="111532" y="0"/>
                      </a:moveTo>
                      <a:lnTo>
                        <a:pt x="0" y="769682"/>
                      </a:lnTo>
                      <a:lnTo>
                        <a:pt x="1293977" y="769682"/>
                      </a:lnTo>
                      <a:lnTo>
                        <a:pt x="11254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16271609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0595DE8-48A6-4E50-214D-8C088A969DE5}"/>
                    </a:ext>
                  </a:extLst>
                </p:cNvPr>
                <p:cNvSpPr/>
                <p:nvPr/>
              </p:nvSpPr>
              <p:spPr>
                <a:xfrm>
                  <a:off x="5833073" y="2450612"/>
                  <a:ext cx="5165178" cy="2957609"/>
                </a:xfrm>
                <a:custGeom>
                  <a:avLst/>
                  <a:gdLst>
                    <a:gd name="csX0" fmla="*/ 0 w 5165178"/>
                    <a:gd name="csY0" fmla="*/ 255441 h 2957609"/>
                    <a:gd name="csX1" fmla="*/ 0 w 5165178"/>
                    <a:gd name="csY1" fmla="*/ 2546334 h 2957609"/>
                    <a:gd name="csX2" fmla="*/ 338571 w 5165178"/>
                    <a:gd name="csY2" fmla="*/ 2893761 h 2957609"/>
                    <a:gd name="csX3" fmla="*/ 4898378 w 5165178"/>
                    <a:gd name="csY3" fmla="*/ 2955914 h 2957609"/>
                    <a:gd name="csX4" fmla="*/ 5150133 w 5165178"/>
                    <a:gd name="csY4" fmla="*/ 2707483 h 2957609"/>
                    <a:gd name="csX5" fmla="*/ 5098125 w 5165178"/>
                    <a:gd name="csY5" fmla="*/ 301349 h 2957609"/>
                    <a:gd name="csX6" fmla="*/ 4846512 w 5165178"/>
                    <a:gd name="csY6" fmla="*/ 78615 h 2957609"/>
                    <a:gd name="csX7" fmla="*/ 246951 w 5165178"/>
                    <a:gd name="csY7" fmla="*/ 2850 h 2957609"/>
                    <a:gd name="csX8" fmla="*/ 0 w 5165178"/>
                    <a:gd name="csY8" fmla="*/ 255441 h 2957609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5165178" h="2957609">
                      <a:moveTo>
                        <a:pt x="0" y="255441"/>
                      </a:moveTo>
                      <a:lnTo>
                        <a:pt x="0" y="2546334"/>
                      </a:lnTo>
                      <a:cubicBezTo>
                        <a:pt x="0" y="2734791"/>
                        <a:pt x="150177" y="2888904"/>
                        <a:pt x="338571" y="2893761"/>
                      </a:cubicBezTo>
                      <a:cubicBezTo>
                        <a:pt x="1175317" y="2915337"/>
                        <a:pt x="4101853" y="2967656"/>
                        <a:pt x="4898378" y="2955914"/>
                      </a:cubicBezTo>
                      <a:cubicBezTo>
                        <a:pt x="5035281" y="2953895"/>
                        <a:pt x="5146182" y="2844341"/>
                        <a:pt x="5150133" y="2707483"/>
                      </a:cubicBezTo>
                      <a:cubicBezTo>
                        <a:pt x="5165492" y="2175276"/>
                        <a:pt x="5190436" y="895499"/>
                        <a:pt x="5098125" y="301349"/>
                      </a:cubicBezTo>
                      <a:cubicBezTo>
                        <a:pt x="5078684" y="176226"/>
                        <a:pt x="4973071" y="82663"/>
                        <a:pt x="4846512" y="78615"/>
                      </a:cubicBezTo>
                      <a:cubicBezTo>
                        <a:pt x="4145424" y="56187"/>
                        <a:pt x="1043106" y="-15031"/>
                        <a:pt x="246951" y="2850"/>
                      </a:cubicBezTo>
                      <a:cubicBezTo>
                        <a:pt x="109641" y="5933"/>
                        <a:pt x="0" y="118096"/>
                        <a:pt x="0" y="255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5408166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ADBF3A9-D70E-D027-1AFC-C8A3B6DCC102}"/>
                    </a:ext>
                  </a:extLst>
                </p:cNvPr>
                <p:cNvSpPr/>
                <p:nvPr/>
              </p:nvSpPr>
              <p:spPr>
                <a:xfrm>
                  <a:off x="5976819" y="2539617"/>
                  <a:ext cx="4846361" cy="2588021"/>
                </a:xfrm>
                <a:custGeom>
                  <a:avLst/>
                  <a:gdLst>
                    <a:gd name="csX0" fmla="*/ 0 w 4846361"/>
                    <a:gd name="csY0" fmla="*/ 155284 h 2588021"/>
                    <a:gd name="csX1" fmla="*/ 0 w 4846361"/>
                    <a:gd name="csY1" fmla="*/ 2331791 h 2588021"/>
                    <a:gd name="csX2" fmla="*/ 198344 w 4846361"/>
                    <a:gd name="csY2" fmla="*/ 2533124 h 2588021"/>
                    <a:gd name="csX3" fmla="*/ 4640038 w 4846361"/>
                    <a:gd name="csY3" fmla="*/ 2587999 h 2588021"/>
                    <a:gd name="csX4" fmla="*/ 4838929 w 4846361"/>
                    <a:gd name="csY4" fmla="*/ 2392786 h 2588021"/>
                    <a:gd name="csX5" fmla="*/ 4846360 w 4846361"/>
                    <a:gd name="csY5" fmla="*/ 235725 h 2588021"/>
                    <a:gd name="csX6" fmla="*/ 4706531 w 4846361"/>
                    <a:gd name="csY6" fmla="*/ 91918 h 2588021"/>
                    <a:gd name="csX7" fmla="*/ 159059 w 4846361"/>
                    <a:gd name="csY7" fmla="*/ 47 h 2588021"/>
                    <a:gd name="csX8" fmla="*/ 0 w 4846361"/>
                    <a:gd name="csY8" fmla="*/ 155284 h 258802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4846361" h="2588021">
                      <a:moveTo>
                        <a:pt x="0" y="155284"/>
                      </a:moveTo>
                      <a:lnTo>
                        <a:pt x="0" y="2331791"/>
                      </a:lnTo>
                      <a:cubicBezTo>
                        <a:pt x="0" y="2441822"/>
                        <a:pt x="88326" y="2531477"/>
                        <a:pt x="198344" y="2533124"/>
                      </a:cubicBezTo>
                      <a:lnTo>
                        <a:pt x="4640038" y="2587999"/>
                      </a:lnTo>
                      <a:cubicBezTo>
                        <a:pt x="4749113" y="2589630"/>
                        <a:pt x="4838523" y="2501875"/>
                        <a:pt x="4838929" y="2392786"/>
                      </a:cubicBezTo>
                      <a:lnTo>
                        <a:pt x="4846360" y="235725"/>
                      </a:lnTo>
                      <a:cubicBezTo>
                        <a:pt x="4846651" y="157726"/>
                        <a:pt x="4784509" y="93815"/>
                        <a:pt x="4706531" y="91918"/>
                      </a:cubicBezTo>
                      <a:lnTo>
                        <a:pt x="159059" y="47"/>
                      </a:lnTo>
                      <a:cubicBezTo>
                        <a:pt x="71846" y="-2075"/>
                        <a:pt x="0" y="68045"/>
                        <a:pt x="0" y="155284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6D7D00EE-0DC2-0DAB-F6FE-81094535E706}"/>
                    </a:ext>
                  </a:extLst>
                </p:cNvPr>
                <p:cNvSpPr/>
                <p:nvPr/>
              </p:nvSpPr>
              <p:spPr>
                <a:xfrm>
                  <a:off x="5970008" y="5120824"/>
                  <a:ext cx="4885992" cy="96646"/>
                </a:xfrm>
                <a:custGeom>
                  <a:avLst/>
                  <a:gdLst>
                    <a:gd name="csX0" fmla="*/ 4879184 w 4885992"/>
                    <a:gd name="csY0" fmla="*/ 96647 h 96646"/>
                    <a:gd name="csX1" fmla="*/ 4879063 w 4885992"/>
                    <a:gd name="csY1" fmla="*/ 96647 h 96646"/>
                    <a:gd name="csX2" fmla="*/ 6696 w 4885992"/>
                    <a:gd name="csY2" fmla="*/ 13626 h 96646"/>
                    <a:gd name="csX3" fmla="*/ 1 w 4885992"/>
                    <a:gd name="csY3" fmla="*/ 6702 h 96646"/>
                    <a:gd name="csX4" fmla="*/ 6927 w 4885992"/>
                    <a:gd name="csY4" fmla="*/ 5 h 96646"/>
                    <a:gd name="csX5" fmla="*/ 4879296 w 4885992"/>
                    <a:gd name="csY5" fmla="*/ 83025 h 96646"/>
                    <a:gd name="csX6" fmla="*/ 4885991 w 4885992"/>
                    <a:gd name="csY6" fmla="*/ 89950 h 96646"/>
                    <a:gd name="csX7" fmla="*/ 4879184 w 4885992"/>
                    <a:gd name="csY7" fmla="*/ 96647 h 966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</a:cxnLst>
                  <a:rect l="l" t="t" r="r" b="b"/>
                  <a:pathLst>
                    <a:path w="4885992" h="96646">
                      <a:moveTo>
                        <a:pt x="4879184" y="96647"/>
                      </a:moveTo>
                      <a:cubicBezTo>
                        <a:pt x="4879143" y="96647"/>
                        <a:pt x="4879104" y="96647"/>
                        <a:pt x="4879063" y="96647"/>
                      </a:cubicBezTo>
                      <a:lnTo>
                        <a:pt x="6696" y="13626"/>
                      </a:lnTo>
                      <a:cubicBezTo>
                        <a:pt x="2935" y="13560"/>
                        <a:pt x="-62" y="10460"/>
                        <a:pt x="1" y="6702"/>
                      </a:cubicBezTo>
                      <a:cubicBezTo>
                        <a:pt x="67" y="2936"/>
                        <a:pt x="3326" y="-136"/>
                        <a:pt x="6927" y="5"/>
                      </a:cubicBezTo>
                      <a:lnTo>
                        <a:pt x="4879296" y="83025"/>
                      </a:lnTo>
                      <a:cubicBezTo>
                        <a:pt x="4883058" y="83092"/>
                        <a:pt x="4886055" y="86192"/>
                        <a:pt x="4885991" y="89950"/>
                      </a:cubicBezTo>
                      <a:cubicBezTo>
                        <a:pt x="4885929" y="93674"/>
                        <a:pt x="4882892" y="96647"/>
                        <a:pt x="4879184" y="96647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A1CDDD6E-D8B5-953E-D347-FE3164ECE8B8}"/>
                    </a:ext>
                  </a:extLst>
                </p:cNvPr>
                <p:cNvSpPr/>
                <p:nvPr/>
              </p:nvSpPr>
              <p:spPr>
                <a:xfrm>
                  <a:off x="8403562" y="5203847"/>
                  <a:ext cx="115014" cy="115014"/>
                </a:xfrm>
                <a:custGeom>
                  <a:avLst/>
                  <a:gdLst>
                    <a:gd name="csX0" fmla="*/ 57507 w 115014"/>
                    <a:gd name="csY0" fmla="*/ 115015 h 115014"/>
                    <a:gd name="csX1" fmla="*/ 0 w 115014"/>
                    <a:gd name="csY1" fmla="*/ 57508 h 115014"/>
                    <a:gd name="csX2" fmla="*/ 57507 w 115014"/>
                    <a:gd name="csY2" fmla="*/ 0 h 115014"/>
                    <a:gd name="csX3" fmla="*/ 115015 w 115014"/>
                    <a:gd name="csY3" fmla="*/ 57508 h 115014"/>
                    <a:gd name="csX4" fmla="*/ 57507 w 115014"/>
                    <a:gd name="csY4" fmla="*/ 115015 h 115014"/>
                    <a:gd name="csX5" fmla="*/ 57507 w 115014"/>
                    <a:gd name="csY5" fmla="*/ 13624 h 115014"/>
                    <a:gd name="csX6" fmla="*/ 13622 w 115014"/>
                    <a:gd name="csY6" fmla="*/ 57509 h 115014"/>
                    <a:gd name="csX7" fmla="*/ 57507 w 115014"/>
                    <a:gd name="csY7" fmla="*/ 101395 h 115014"/>
                    <a:gd name="csX8" fmla="*/ 101393 w 115014"/>
                    <a:gd name="csY8" fmla="*/ 57509 h 115014"/>
                    <a:gd name="csX9" fmla="*/ 57507 w 115014"/>
                    <a:gd name="csY9" fmla="*/ 13624 h 11501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115014" h="115014">
                      <a:moveTo>
                        <a:pt x="57507" y="115015"/>
                      </a:moveTo>
                      <a:cubicBezTo>
                        <a:pt x="25798" y="115015"/>
                        <a:pt x="0" y="89215"/>
                        <a:pt x="0" y="57508"/>
                      </a:cubicBezTo>
                      <a:cubicBezTo>
                        <a:pt x="0" y="25800"/>
                        <a:pt x="25796" y="0"/>
                        <a:pt x="57507" y="0"/>
                      </a:cubicBezTo>
                      <a:cubicBezTo>
                        <a:pt x="89217" y="0"/>
                        <a:pt x="115015" y="25800"/>
                        <a:pt x="115015" y="57508"/>
                      </a:cubicBezTo>
                      <a:cubicBezTo>
                        <a:pt x="115015" y="89215"/>
                        <a:pt x="89217" y="115015"/>
                        <a:pt x="57507" y="115015"/>
                      </a:cubicBezTo>
                      <a:close/>
                      <a:moveTo>
                        <a:pt x="57507" y="13624"/>
                      </a:moveTo>
                      <a:cubicBezTo>
                        <a:pt x="33310" y="13624"/>
                        <a:pt x="13622" y="33310"/>
                        <a:pt x="13622" y="57509"/>
                      </a:cubicBezTo>
                      <a:cubicBezTo>
                        <a:pt x="13622" y="81707"/>
                        <a:pt x="33310" y="101395"/>
                        <a:pt x="57507" y="101395"/>
                      </a:cubicBezTo>
                      <a:cubicBezTo>
                        <a:pt x="81705" y="101395"/>
                        <a:pt x="101393" y="81707"/>
                        <a:pt x="101393" y="57509"/>
                      </a:cubicBezTo>
                      <a:cubicBezTo>
                        <a:pt x="101393" y="33310"/>
                        <a:pt x="81705" y="13624"/>
                        <a:pt x="57507" y="13624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43ADCF0-98F6-A92E-0CA3-A80BB7C19579}"/>
                    </a:ext>
                  </a:extLst>
                </p:cNvPr>
                <p:cNvSpPr/>
                <p:nvPr/>
              </p:nvSpPr>
              <p:spPr>
                <a:xfrm>
                  <a:off x="7492361" y="5864463"/>
                  <a:ext cx="2057241" cy="280395"/>
                </a:xfrm>
                <a:custGeom>
                  <a:avLst/>
                  <a:gdLst>
                    <a:gd name="csX0" fmla="*/ 1975532 w 2057241"/>
                    <a:gd name="csY0" fmla="*/ 280396 h 280395"/>
                    <a:gd name="csX1" fmla="*/ 81707 w 2057241"/>
                    <a:gd name="csY1" fmla="*/ 280396 h 280395"/>
                    <a:gd name="csX2" fmla="*/ 1568 w 2057241"/>
                    <a:gd name="csY2" fmla="*/ 204427 h 280395"/>
                    <a:gd name="csX3" fmla="*/ 25869 w 2057241"/>
                    <a:gd name="csY3" fmla="*/ 108321 h 280395"/>
                    <a:gd name="csX4" fmla="*/ 102739 w 2057241"/>
                    <a:gd name="csY4" fmla="*/ 57021 h 280395"/>
                    <a:gd name="csX5" fmla="*/ 1928454 w 2057241"/>
                    <a:gd name="csY5" fmla="*/ 52 h 280395"/>
                    <a:gd name="csX6" fmla="*/ 2011441 w 2057241"/>
                    <a:gd name="csY6" fmla="*/ 49803 h 280395"/>
                    <a:gd name="csX7" fmla="*/ 2055249 w 2057241"/>
                    <a:gd name="csY7" fmla="*/ 202879 h 280395"/>
                    <a:gd name="csX8" fmla="*/ 1975532 w 2057241"/>
                    <a:gd name="csY8" fmla="*/ 280396 h 280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057241" h="280395">
                      <a:moveTo>
                        <a:pt x="1975532" y="280396"/>
                      </a:moveTo>
                      <a:lnTo>
                        <a:pt x="81707" y="280396"/>
                      </a:lnTo>
                      <a:cubicBezTo>
                        <a:pt x="30257" y="280396"/>
                        <a:pt x="-8379" y="243769"/>
                        <a:pt x="1568" y="204427"/>
                      </a:cubicBezTo>
                      <a:lnTo>
                        <a:pt x="25869" y="108321"/>
                      </a:lnTo>
                      <a:cubicBezTo>
                        <a:pt x="33176" y="79420"/>
                        <a:pt x="64974" y="58199"/>
                        <a:pt x="102739" y="57021"/>
                      </a:cubicBezTo>
                      <a:lnTo>
                        <a:pt x="1928454" y="52"/>
                      </a:lnTo>
                      <a:cubicBezTo>
                        <a:pt x="1967908" y="-1180"/>
                        <a:pt x="2002843" y="19764"/>
                        <a:pt x="2011441" y="49803"/>
                      </a:cubicBezTo>
                      <a:lnTo>
                        <a:pt x="2055249" y="202879"/>
                      </a:lnTo>
                      <a:cubicBezTo>
                        <a:pt x="2066632" y="242646"/>
                        <a:pt x="2027811" y="280396"/>
                        <a:pt x="1975532" y="2803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15968069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5B2EA2D6-A50D-3395-8FE1-F5F120605293}"/>
                    </a:ext>
                  </a:extLst>
                </p:cNvPr>
                <p:cNvSpPr/>
                <p:nvPr/>
              </p:nvSpPr>
              <p:spPr>
                <a:xfrm>
                  <a:off x="8586738" y="5933392"/>
                  <a:ext cx="91857" cy="14768"/>
                </a:xfrm>
                <a:custGeom>
                  <a:avLst/>
                  <a:gdLst>
                    <a:gd name="csX0" fmla="*/ 6809 w 91857"/>
                    <a:gd name="csY0" fmla="*/ 14768 h 14768"/>
                    <a:gd name="csX1" fmla="*/ 1 w 91857"/>
                    <a:gd name="csY1" fmla="*/ 8057 h 14768"/>
                    <a:gd name="csX2" fmla="*/ 6711 w 91857"/>
                    <a:gd name="csY2" fmla="*/ 1145 h 14768"/>
                    <a:gd name="csX3" fmla="*/ 84947 w 91857"/>
                    <a:gd name="csY3" fmla="*/ 1 h 14768"/>
                    <a:gd name="csX4" fmla="*/ 91857 w 91857"/>
                    <a:gd name="csY4" fmla="*/ 6713 h 14768"/>
                    <a:gd name="csX5" fmla="*/ 85145 w 91857"/>
                    <a:gd name="csY5" fmla="*/ 13624 h 14768"/>
                    <a:gd name="csX6" fmla="*/ 6911 w 91857"/>
                    <a:gd name="csY6" fmla="*/ 14768 h 14768"/>
                    <a:gd name="csX7" fmla="*/ 6809 w 91857"/>
                    <a:gd name="csY7" fmla="*/ 14768 h 1476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</a:cxnLst>
                  <a:rect l="l" t="t" r="r" b="b"/>
                  <a:pathLst>
                    <a:path w="91857" h="14768">
                      <a:moveTo>
                        <a:pt x="6809" y="14768"/>
                      </a:moveTo>
                      <a:cubicBezTo>
                        <a:pt x="3093" y="14768"/>
                        <a:pt x="58" y="11781"/>
                        <a:pt x="1" y="8057"/>
                      </a:cubicBezTo>
                      <a:cubicBezTo>
                        <a:pt x="-53" y="4291"/>
                        <a:pt x="2951" y="1198"/>
                        <a:pt x="6711" y="1145"/>
                      </a:cubicBezTo>
                      <a:lnTo>
                        <a:pt x="84947" y="1"/>
                      </a:lnTo>
                      <a:cubicBezTo>
                        <a:pt x="88610" y="-46"/>
                        <a:pt x="91802" y="2952"/>
                        <a:pt x="91857" y="6713"/>
                      </a:cubicBezTo>
                      <a:cubicBezTo>
                        <a:pt x="91911" y="10476"/>
                        <a:pt x="88907" y="13571"/>
                        <a:pt x="85145" y="13624"/>
                      </a:cubicBezTo>
                      <a:lnTo>
                        <a:pt x="6911" y="14768"/>
                      </a:lnTo>
                      <a:cubicBezTo>
                        <a:pt x="6877" y="14768"/>
                        <a:pt x="6844" y="14768"/>
                        <a:pt x="6809" y="14768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0D1BFD84-8541-7662-3C6D-621BFC46DF40}"/>
                    </a:ext>
                  </a:extLst>
                </p:cNvPr>
                <p:cNvSpPr/>
                <p:nvPr/>
              </p:nvSpPr>
              <p:spPr>
                <a:xfrm>
                  <a:off x="7557226" y="5936259"/>
                  <a:ext cx="924560" cy="156254"/>
                </a:xfrm>
                <a:custGeom>
                  <a:avLst/>
                  <a:gdLst>
                    <a:gd name="csX0" fmla="*/ 6823 w 924560"/>
                    <a:gd name="csY0" fmla="*/ 156254 h 156254"/>
                    <a:gd name="csX1" fmla="*/ 5738 w 924560"/>
                    <a:gd name="csY1" fmla="*/ 156167 h 156254"/>
                    <a:gd name="csX2" fmla="*/ 87 w 924560"/>
                    <a:gd name="csY2" fmla="*/ 148372 h 156254"/>
                    <a:gd name="csX3" fmla="*/ 11248 w 924560"/>
                    <a:gd name="csY3" fmla="*/ 78467 h 156254"/>
                    <a:gd name="csX4" fmla="*/ 87858 w 924560"/>
                    <a:gd name="csY4" fmla="*/ 12140 h 156254"/>
                    <a:gd name="csX5" fmla="*/ 917648 w 924560"/>
                    <a:gd name="csY5" fmla="*/ 8 h 156254"/>
                    <a:gd name="csX6" fmla="*/ 924560 w 924560"/>
                    <a:gd name="csY6" fmla="*/ 6718 h 156254"/>
                    <a:gd name="csX7" fmla="*/ 917850 w 924560"/>
                    <a:gd name="csY7" fmla="*/ 13630 h 156254"/>
                    <a:gd name="csX8" fmla="*/ 88059 w 924560"/>
                    <a:gd name="csY8" fmla="*/ 25762 h 156254"/>
                    <a:gd name="csX9" fmla="*/ 24700 w 924560"/>
                    <a:gd name="csY9" fmla="*/ 80609 h 156254"/>
                    <a:gd name="csX10" fmla="*/ 13538 w 924560"/>
                    <a:gd name="csY10" fmla="*/ 150515 h 156254"/>
                    <a:gd name="csX11" fmla="*/ 6823 w 924560"/>
                    <a:gd name="csY11" fmla="*/ 156254 h 15625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</a:cxnLst>
                  <a:rect l="l" t="t" r="r" b="b"/>
                  <a:pathLst>
                    <a:path w="924560" h="156254">
                      <a:moveTo>
                        <a:pt x="6823" y="156254"/>
                      </a:moveTo>
                      <a:cubicBezTo>
                        <a:pt x="6464" y="156254"/>
                        <a:pt x="6104" y="156228"/>
                        <a:pt x="5738" y="156167"/>
                      </a:cubicBezTo>
                      <a:cubicBezTo>
                        <a:pt x="2022" y="155576"/>
                        <a:pt x="-508" y="152084"/>
                        <a:pt x="87" y="148372"/>
                      </a:cubicBezTo>
                      <a:lnTo>
                        <a:pt x="11248" y="78467"/>
                      </a:lnTo>
                      <a:cubicBezTo>
                        <a:pt x="17295" y="40594"/>
                        <a:pt x="49512" y="12706"/>
                        <a:pt x="87858" y="12140"/>
                      </a:cubicBezTo>
                      <a:lnTo>
                        <a:pt x="917648" y="8"/>
                      </a:lnTo>
                      <a:cubicBezTo>
                        <a:pt x="921347" y="-178"/>
                        <a:pt x="924506" y="2960"/>
                        <a:pt x="924560" y="6718"/>
                      </a:cubicBezTo>
                      <a:cubicBezTo>
                        <a:pt x="924614" y="10483"/>
                        <a:pt x="921610" y="13576"/>
                        <a:pt x="917850" y="13630"/>
                      </a:cubicBezTo>
                      <a:lnTo>
                        <a:pt x="88059" y="25762"/>
                      </a:lnTo>
                      <a:cubicBezTo>
                        <a:pt x="56346" y="26227"/>
                        <a:pt x="29702" y="49293"/>
                        <a:pt x="24700" y="80609"/>
                      </a:cubicBezTo>
                      <a:lnTo>
                        <a:pt x="13538" y="150515"/>
                      </a:lnTo>
                      <a:cubicBezTo>
                        <a:pt x="13004" y="153866"/>
                        <a:pt x="10108" y="156254"/>
                        <a:pt x="6823" y="156254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82" name="Graphic 55">
                <a:extLst>
                  <a:ext uri="{FF2B5EF4-FFF2-40B4-BE49-F238E27FC236}">
                    <a16:creationId xmlns:a16="http://schemas.microsoft.com/office/drawing/2014/main" id="{E0C66978-D32D-737B-2436-330B03CCEF3C}"/>
                  </a:ext>
                </a:extLst>
              </p:cNvPr>
              <p:cNvGrpSpPr/>
              <p:nvPr/>
            </p:nvGrpSpPr>
            <p:grpSpPr>
              <a:xfrm>
                <a:off x="8632667" y="2865772"/>
                <a:ext cx="1894697" cy="888338"/>
                <a:chOff x="8632667" y="2865772"/>
                <a:chExt cx="1894697" cy="888338"/>
              </a:xfrm>
            </p:grpSpPr>
            <p:grpSp>
              <p:nvGrpSpPr>
                <p:cNvPr id="126" name="Graphic 55">
                  <a:extLst>
                    <a:ext uri="{FF2B5EF4-FFF2-40B4-BE49-F238E27FC236}">
                      <a16:creationId xmlns:a16="http://schemas.microsoft.com/office/drawing/2014/main" id="{D713EF7F-673C-C514-8E63-F98AF37FC2B5}"/>
                    </a:ext>
                  </a:extLst>
                </p:cNvPr>
                <p:cNvGrpSpPr/>
                <p:nvPr/>
              </p:nvGrpSpPr>
              <p:grpSpPr>
                <a:xfrm>
                  <a:off x="8632667" y="2865772"/>
                  <a:ext cx="1894697" cy="888336"/>
                  <a:chOff x="8632667" y="2865772"/>
                  <a:chExt cx="1894697" cy="888336"/>
                </a:xfrm>
                <a:solidFill>
                  <a:srgbClr val="FFFFFF"/>
                </a:solidFill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14E1A533-86D5-8469-AA7A-B043A3A750FF}"/>
                      </a:ext>
                    </a:extLst>
                  </p:cNvPr>
                  <p:cNvSpPr/>
                  <p:nvPr/>
                </p:nvSpPr>
                <p:spPr>
                  <a:xfrm>
                    <a:off x="8632667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544A114-3E41-7773-A7AC-34F1EC622574}"/>
                      </a:ext>
                    </a:extLst>
                  </p:cNvPr>
                  <p:cNvSpPr/>
                  <p:nvPr/>
                </p:nvSpPr>
                <p:spPr>
                  <a:xfrm>
                    <a:off x="8919807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5C15DBA3-F8F2-6693-A21E-67AA7947557E}"/>
                      </a:ext>
                    </a:extLst>
                  </p:cNvPr>
                  <p:cNvSpPr/>
                  <p:nvPr/>
                </p:nvSpPr>
                <p:spPr>
                  <a:xfrm>
                    <a:off x="9206950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D1331FE0-234F-D0D3-019F-503C5462D71C}"/>
                      </a:ext>
                    </a:extLst>
                  </p:cNvPr>
                  <p:cNvSpPr/>
                  <p:nvPr/>
                </p:nvSpPr>
                <p:spPr>
                  <a:xfrm>
                    <a:off x="9494091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60C72E61-3BFE-4676-C27E-3A626EBBBFE5}"/>
                      </a:ext>
                    </a:extLst>
                  </p:cNvPr>
                  <p:cNvSpPr/>
                  <p:nvPr/>
                </p:nvSpPr>
                <p:spPr>
                  <a:xfrm>
                    <a:off x="9781233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A07AA4BD-A59D-9F56-462A-59038DD6A477}"/>
                      </a:ext>
                    </a:extLst>
                  </p:cNvPr>
                  <p:cNvSpPr/>
                  <p:nvPr/>
                </p:nvSpPr>
                <p:spPr>
                  <a:xfrm>
                    <a:off x="10068374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EADE3AD2-0C75-F1CE-58C5-8676554C7E96}"/>
                      </a:ext>
                    </a:extLst>
                  </p:cNvPr>
                  <p:cNvSpPr/>
                  <p:nvPr/>
                </p:nvSpPr>
                <p:spPr>
                  <a:xfrm>
                    <a:off x="10355517" y="2865772"/>
                    <a:ext cx="171847" cy="888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6D5E79C-9DE1-70DD-6DDC-7015AC610704}"/>
                    </a:ext>
                  </a:extLst>
                </p:cNvPr>
                <p:cNvSpPr/>
                <p:nvPr/>
              </p:nvSpPr>
              <p:spPr>
                <a:xfrm>
                  <a:off x="8632667" y="3289208"/>
                  <a:ext cx="171847" cy="464900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AEF4F17-34FD-0268-3FB3-8CA173903F1A}"/>
                    </a:ext>
                  </a:extLst>
                </p:cNvPr>
                <p:cNvSpPr/>
                <p:nvPr/>
              </p:nvSpPr>
              <p:spPr>
                <a:xfrm>
                  <a:off x="8919807" y="3448987"/>
                  <a:ext cx="171847" cy="305121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F7A8837-D93C-E59C-8BF1-E149CD6CF9FC}"/>
                    </a:ext>
                  </a:extLst>
                </p:cNvPr>
                <p:cNvSpPr/>
                <p:nvPr/>
              </p:nvSpPr>
              <p:spPr>
                <a:xfrm>
                  <a:off x="9206950" y="3054105"/>
                  <a:ext cx="171847" cy="700005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E54E696-2694-C610-8A21-6FCB97100129}"/>
                    </a:ext>
                  </a:extLst>
                </p:cNvPr>
                <p:cNvSpPr/>
                <p:nvPr/>
              </p:nvSpPr>
              <p:spPr>
                <a:xfrm>
                  <a:off x="9494091" y="3585942"/>
                  <a:ext cx="171847" cy="168167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1259C6CB-4D9A-78A9-2B02-7814ED31A678}"/>
                    </a:ext>
                  </a:extLst>
                </p:cNvPr>
                <p:cNvSpPr/>
                <p:nvPr/>
              </p:nvSpPr>
              <p:spPr>
                <a:xfrm>
                  <a:off x="9781233" y="3147689"/>
                  <a:ext cx="171847" cy="606419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C1FDC4A-CD20-6013-EAB5-1A54CF628181}"/>
                    </a:ext>
                  </a:extLst>
                </p:cNvPr>
                <p:cNvSpPr/>
                <p:nvPr/>
              </p:nvSpPr>
              <p:spPr>
                <a:xfrm>
                  <a:off x="10068374" y="3252687"/>
                  <a:ext cx="171847" cy="501421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1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5C12655-C9B1-28BE-A45F-FAF7634BC8FB}"/>
                    </a:ext>
                  </a:extLst>
                </p:cNvPr>
                <p:cNvSpPr/>
                <p:nvPr/>
              </p:nvSpPr>
              <p:spPr>
                <a:xfrm>
                  <a:off x="10355517" y="3366815"/>
                  <a:ext cx="171847" cy="387293"/>
                </a:xfrm>
                <a:prstGeom prst="rect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36662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83" name="Graphic 55">
                <a:extLst>
                  <a:ext uri="{FF2B5EF4-FFF2-40B4-BE49-F238E27FC236}">
                    <a16:creationId xmlns:a16="http://schemas.microsoft.com/office/drawing/2014/main" id="{EAE3BEDB-3A23-8034-D473-22BCE2B7DC67}"/>
                  </a:ext>
                </a:extLst>
              </p:cNvPr>
              <p:cNvGrpSpPr/>
              <p:nvPr/>
            </p:nvGrpSpPr>
            <p:grpSpPr>
              <a:xfrm>
                <a:off x="6208146" y="3931686"/>
                <a:ext cx="2495396" cy="647923"/>
                <a:chOff x="6208146" y="3931686"/>
                <a:chExt cx="2495396" cy="647923"/>
              </a:xfrm>
            </p:grpSpPr>
            <p:grpSp>
              <p:nvGrpSpPr>
                <p:cNvPr id="117" name="Graphic 55">
                  <a:extLst>
                    <a:ext uri="{FF2B5EF4-FFF2-40B4-BE49-F238E27FC236}">
                      <a16:creationId xmlns:a16="http://schemas.microsoft.com/office/drawing/2014/main" id="{F90DD64B-3323-3E14-F743-1D51BD3734A3}"/>
                    </a:ext>
                  </a:extLst>
                </p:cNvPr>
                <p:cNvGrpSpPr/>
                <p:nvPr/>
              </p:nvGrpSpPr>
              <p:grpSpPr>
                <a:xfrm>
                  <a:off x="6208146" y="3931686"/>
                  <a:ext cx="944766" cy="647923"/>
                  <a:chOff x="6208146" y="3931686"/>
                  <a:chExt cx="944766" cy="647923"/>
                </a:xfrm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24359E00-76C8-0178-0601-8F2433A34941}"/>
                      </a:ext>
                    </a:extLst>
                  </p:cNvPr>
                  <p:cNvSpPr/>
                  <p:nvPr/>
                </p:nvSpPr>
                <p:spPr>
                  <a:xfrm>
                    <a:off x="6334248" y="3931686"/>
                    <a:ext cx="636102" cy="636102"/>
                  </a:xfrm>
                  <a:custGeom>
                    <a:avLst/>
                    <a:gdLst>
                      <a:gd name="csX0" fmla="*/ 318052 w 636102"/>
                      <a:gd name="csY0" fmla="*/ 0 h 636102"/>
                      <a:gd name="csX1" fmla="*/ 0 w 636102"/>
                      <a:gd name="csY1" fmla="*/ 318050 h 636102"/>
                      <a:gd name="csX2" fmla="*/ 318052 w 636102"/>
                      <a:gd name="csY2" fmla="*/ 636103 h 636102"/>
                      <a:gd name="csX3" fmla="*/ 636103 w 636102"/>
                      <a:gd name="csY3" fmla="*/ 318050 h 636102"/>
                      <a:gd name="csX4" fmla="*/ 318052 w 636102"/>
                      <a:gd name="csY4" fmla="*/ 0 h 636102"/>
                      <a:gd name="csX5" fmla="*/ 318052 w 636102"/>
                      <a:gd name="csY5" fmla="*/ 499253 h 636102"/>
                      <a:gd name="csX6" fmla="*/ 136851 w 636102"/>
                      <a:gd name="csY6" fmla="*/ 318052 h 636102"/>
                      <a:gd name="csX7" fmla="*/ 318052 w 636102"/>
                      <a:gd name="csY7" fmla="*/ 136853 h 636102"/>
                      <a:gd name="csX8" fmla="*/ 499251 w 636102"/>
                      <a:gd name="csY8" fmla="*/ 318052 h 636102"/>
                      <a:gd name="csX9" fmla="*/ 318052 w 636102"/>
                      <a:gd name="csY9" fmla="*/ 499253 h 6361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636102" h="636102">
                        <a:moveTo>
                          <a:pt x="318052" y="0"/>
                        </a:moveTo>
                        <a:cubicBezTo>
                          <a:pt x="142397" y="0"/>
                          <a:pt x="0" y="142397"/>
                          <a:pt x="0" y="318050"/>
                        </a:cubicBezTo>
                        <a:cubicBezTo>
                          <a:pt x="0" y="493706"/>
                          <a:pt x="142395" y="636103"/>
                          <a:pt x="318052" y="636103"/>
                        </a:cubicBezTo>
                        <a:cubicBezTo>
                          <a:pt x="493708" y="636103"/>
                          <a:pt x="636103" y="493706"/>
                          <a:pt x="636103" y="318050"/>
                        </a:cubicBezTo>
                        <a:cubicBezTo>
                          <a:pt x="636103" y="142397"/>
                          <a:pt x="493708" y="0"/>
                          <a:pt x="318052" y="0"/>
                        </a:cubicBezTo>
                        <a:close/>
                        <a:moveTo>
                          <a:pt x="318052" y="499253"/>
                        </a:moveTo>
                        <a:cubicBezTo>
                          <a:pt x="217977" y="499253"/>
                          <a:pt x="136851" y="418127"/>
                          <a:pt x="136851" y="318052"/>
                        </a:cubicBezTo>
                        <a:cubicBezTo>
                          <a:pt x="136851" y="217979"/>
                          <a:pt x="217977" y="136853"/>
                          <a:pt x="318052" y="136853"/>
                        </a:cubicBezTo>
                        <a:cubicBezTo>
                          <a:pt x="418125" y="136853"/>
                          <a:pt x="499251" y="217979"/>
                          <a:pt x="499251" y="318052"/>
                        </a:cubicBezTo>
                        <a:cubicBezTo>
                          <a:pt x="499251" y="418125"/>
                          <a:pt x="418125" y="499253"/>
                          <a:pt x="318052" y="4992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8BE204BE-F9E8-270C-824C-8A1897B0AC57}"/>
                      </a:ext>
                    </a:extLst>
                  </p:cNvPr>
                  <p:cNvSpPr/>
                  <p:nvPr/>
                </p:nvSpPr>
                <p:spPr>
                  <a:xfrm>
                    <a:off x="6208146" y="4179791"/>
                    <a:ext cx="944766" cy="399819"/>
                  </a:xfrm>
                  <a:prstGeom prst="rect">
                    <a:avLst/>
                  </a:prstGeom>
                  <a:gradFill>
                    <a:gsLst>
                      <a:gs pos="0">
                        <a:srgbClr val="FF928E"/>
                      </a:gs>
                      <a:gs pos="50000">
                        <a:srgbClr val="FE8178"/>
                      </a:gs>
                      <a:gs pos="100000">
                        <a:srgbClr val="FE7062"/>
                      </a:gs>
                    </a:gsLst>
                    <a:lin ang="551551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18" name="Graphic 55">
                  <a:extLst>
                    <a:ext uri="{FF2B5EF4-FFF2-40B4-BE49-F238E27FC236}">
                      <a16:creationId xmlns:a16="http://schemas.microsoft.com/office/drawing/2014/main" id="{5A42F416-BC7E-A8F2-91E3-79A82EF7F16C}"/>
                    </a:ext>
                  </a:extLst>
                </p:cNvPr>
                <p:cNvGrpSpPr/>
                <p:nvPr/>
              </p:nvGrpSpPr>
              <p:grpSpPr>
                <a:xfrm>
                  <a:off x="6983461" y="3931686"/>
                  <a:ext cx="944768" cy="647923"/>
                  <a:chOff x="6983461" y="3931686"/>
                  <a:chExt cx="944768" cy="647923"/>
                </a:xfrm>
              </p:grpSpPr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36284F90-ABE7-8395-A450-AD9F92192C38}"/>
                      </a:ext>
                    </a:extLst>
                  </p:cNvPr>
                  <p:cNvSpPr/>
                  <p:nvPr/>
                </p:nvSpPr>
                <p:spPr>
                  <a:xfrm>
                    <a:off x="7109565" y="3931686"/>
                    <a:ext cx="636102" cy="636102"/>
                  </a:xfrm>
                  <a:custGeom>
                    <a:avLst/>
                    <a:gdLst>
                      <a:gd name="csX0" fmla="*/ 318050 w 636102"/>
                      <a:gd name="csY0" fmla="*/ 0 h 636102"/>
                      <a:gd name="csX1" fmla="*/ 0 w 636102"/>
                      <a:gd name="csY1" fmla="*/ 318050 h 636102"/>
                      <a:gd name="csX2" fmla="*/ 318050 w 636102"/>
                      <a:gd name="csY2" fmla="*/ 636103 h 636102"/>
                      <a:gd name="csX3" fmla="*/ 636103 w 636102"/>
                      <a:gd name="csY3" fmla="*/ 318050 h 636102"/>
                      <a:gd name="csX4" fmla="*/ 318050 w 636102"/>
                      <a:gd name="csY4" fmla="*/ 0 h 636102"/>
                      <a:gd name="csX5" fmla="*/ 318050 w 636102"/>
                      <a:gd name="csY5" fmla="*/ 499253 h 636102"/>
                      <a:gd name="csX6" fmla="*/ 136849 w 636102"/>
                      <a:gd name="csY6" fmla="*/ 318052 h 636102"/>
                      <a:gd name="csX7" fmla="*/ 318050 w 636102"/>
                      <a:gd name="csY7" fmla="*/ 136853 h 636102"/>
                      <a:gd name="csX8" fmla="*/ 499251 w 636102"/>
                      <a:gd name="csY8" fmla="*/ 318052 h 636102"/>
                      <a:gd name="csX9" fmla="*/ 318050 w 636102"/>
                      <a:gd name="csY9" fmla="*/ 499253 h 6361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636102" h="636102">
                        <a:moveTo>
                          <a:pt x="318050" y="0"/>
                        </a:moveTo>
                        <a:cubicBezTo>
                          <a:pt x="142395" y="0"/>
                          <a:pt x="0" y="142397"/>
                          <a:pt x="0" y="318050"/>
                        </a:cubicBezTo>
                        <a:cubicBezTo>
                          <a:pt x="0" y="493706"/>
                          <a:pt x="142395" y="636103"/>
                          <a:pt x="318050" y="636103"/>
                        </a:cubicBezTo>
                        <a:cubicBezTo>
                          <a:pt x="493707" y="636103"/>
                          <a:pt x="636103" y="493706"/>
                          <a:pt x="636103" y="318050"/>
                        </a:cubicBezTo>
                        <a:cubicBezTo>
                          <a:pt x="636103" y="142397"/>
                          <a:pt x="493707" y="0"/>
                          <a:pt x="318050" y="0"/>
                        </a:cubicBezTo>
                        <a:close/>
                        <a:moveTo>
                          <a:pt x="318050" y="499253"/>
                        </a:moveTo>
                        <a:cubicBezTo>
                          <a:pt x="217977" y="499253"/>
                          <a:pt x="136849" y="418127"/>
                          <a:pt x="136849" y="318052"/>
                        </a:cubicBezTo>
                        <a:cubicBezTo>
                          <a:pt x="136849" y="217979"/>
                          <a:pt x="217975" y="136853"/>
                          <a:pt x="318050" y="136853"/>
                        </a:cubicBezTo>
                        <a:cubicBezTo>
                          <a:pt x="418125" y="136853"/>
                          <a:pt x="499251" y="217979"/>
                          <a:pt x="499251" y="318052"/>
                        </a:cubicBezTo>
                        <a:cubicBezTo>
                          <a:pt x="499251" y="418125"/>
                          <a:pt x="418125" y="499253"/>
                          <a:pt x="318050" y="4992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392F59E-4D21-C3CD-B408-A40F492A4883}"/>
                      </a:ext>
                    </a:extLst>
                  </p:cNvPr>
                  <p:cNvSpPr/>
                  <p:nvPr/>
                </p:nvSpPr>
                <p:spPr>
                  <a:xfrm>
                    <a:off x="6983461" y="4025249"/>
                    <a:ext cx="944768" cy="554361"/>
                  </a:xfrm>
                  <a:prstGeom prst="rect">
                    <a:avLst/>
                  </a:prstGeom>
                  <a:gradFill>
                    <a:gsLst>
                      <a:gs pos="0">
                        <a:srgbClr val="FF928E"/>
                      </a:gs>
                      <a:gs pos="50000">
                        <a:srgbClr val="FE8178"/>
                      </a:gs>
                      <a:gs pos="100000">
                        <a:srgbClr val="FE7062"/>
                      </a:gs>
                    </a:gsLst>
                    <a:lin ang="551551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19" name="Graphic 55">
                  <a:extLst>
                    <a:ext uri="{FF2B5EF4-FFF2-40B4-BE49-F238E27FC236}">
                      <a16:creationId xmlns:a16="http://schemas.microsoft.com/office/drawing/2014/main" id="{E849568A-C2EC-B6B0-6AED-2079501CA49C}"/>
                    </a:ext>
                  </a:extLst>
                </p:cNvPr>
                <p:cNvGrpSpPr/>
                <p:nvPr/>
              </p:nvGrpSpPr>
              <p:grpSpPr>
                <a:xfrm>
                  <a:off x="7758777" y="3931686"/>
                  <a:ext cx="944766" cy="647923"/>
                  <a:chOff x="7758777" y="3931686"/>
                  <a:chExt cx="944766" cy="647923"/>
                </a:xfrm>
              </p:grpSpPr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C4545F7C-6CED-E6F0-4018-22FC8A0BAA8D}"/>
                      </a:ext>
                    </a:extLst>
                  </p:cNvPr>
                  <p:cNvSpPr/>
                  <p:nvPr/>
                </p:nvSpPr>
                <p:spPr>
                  <a:xfrm>
                    <a:off x="7884879" y="3931686"/>
                    <a:ext cx="636102" cy="636102"/>
                  </a:xfrm>
                  <a:custGeom>
                    <a:avLst/>
                    <a:gdLst>
                      <a:gd name="csX0" fmla="*/ 318052 w 636102"/>
                      <a:gd name="csY0" fmla="*/ 0 h 636102"/>
                      <a:gd name="csX1" fmla="*/ 0 w 636102"/>
                      <a:gd name="csY1" fmla="*/ 318050 h 636102"/>
                      <a:gd name="csX2" fmla="*/ 318052 w 636102"/>
                      <a:gd name="csY2" fmla="*/ 636103 h 636102"/>
                      <a:gd name="csX3" fmla="*/ 636103 w 636102"/>
                      <a:gd name="csY3" fmla="*/ 318050 h 636102"/>
                      <a:gd name="csX4" fmla="*/ 318052 w 636102"/>
                      <a:gd name="csY4" fmla="*/ 0 h 636102"/>
                      <a:gd name="csX5" fmla="*/ 318052 w 636102"/>
                      <a:gd name="csY5" fmla="*/ 499253 h 636102"/>
                      <a:gd name="csX6" fmla="*/ 136849 w 636102"/>
                      <a:gd name="csY6" fmla="*/ 318052 h 636102"/>
                      <a:gd name="csX7" fmla="*/ 318052 w 636102"/>
                      <a:gd name="csY7" fmla="*/ 136853 h 636102"/>
                      <a:gd name="csX8" fmla="*/ 499253 w 636102"/>
                      <a:gd name="csY8" fmla="*/ 318052 h 636102"/>
                      <a:gd name="csX9" fmla="*/ 318052 w 636102"/>
                      <a:gd name="csY9" fmla="*/ 499253 h 6361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636102" h="636102">
                        <a:moveTo>
                          <a:pt x="318052" y="0"/>
                        </a:moveTo>
                        <a:cubicBezTo>
                          <a:pt x="142395" y="0"/>
                          <a:pt x="0" y="142397"/>
                          <a:pt x="0" y="318050"/>
                        </a:cubicBezTo>
                        <a:cubicBezTo>
                          <a:pt x="0" y="493706"/>
                          <a:pt x="142395" y="636103"/>
                          <a:pt x="318052" y="636103"/>
                        </a:cubicBezTo>
                        <a:cubicBezTo>
                          <a:pt x="493708" y="636103"/>
                          <a:pt x="636103" y="493706"/>
                          <a:pt x="636103" y="318050"/>
                        </a:cubicBezTo>
                        <a:cubicBezTo>
                          <a:pt x="636103" y="142397"/>
                          <a:pt x="493708" y="0"/>
                          <a:pt x="318052" y="0"/>
                        </a:cubicBezTo>
                        <a:close/>
                        <a:moveTo>
                          <a:pt x="318052" y="499253"/>
                        </a:moveTo>
                        <a:cubicBezTo>
                          <a:pt x="217977" y="499253"/>
                          <a:pt x="136849" y="418127"/>
                          <a:pt x="136849" y="318052"/>
                        </a:cubicBezTo>
                        <a:cubicBezTo>
                          <a:pt x="136849" y="217979"/>
                          <a:pt x="217977" y="136853"/>
                          <a:pt x="318052" y="136853"/>
                        </a:cubicBezTo>
                        <a:cubicBezTo>
                          <a:pt x="418126" y="136853"/>
                          <a:pt x="499253" y="217979"/>
                          <a:pt x="499253" y="318052"/>
                        </a:cubicBezTo>
                        <a:cubicBezTo>
                          <a:pt x="499253" y="418125"/>
                          <a:pt x="418127" y="499253"/>
                          <a:pt x="318052" y="4992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701B8E9-9AF6-027B-3794-8B7E5E6D235C}"/>
                      </a:ext>
                    </a:extLst>
                  </p:cNvPr>
                  <p:cNvSpPr/>
                  <p:nvPr/>
                </p:nvSpPr>
                <p:spPr>
                  <a:xfrm>
                    <a:off x="7758777" y="4379700"/>
                    <a:ext cx="944766" cy="199909"/>
                  </a:xfrm>
                  <a:prstGeom prst="rect">
                    <a:avLst/>
                  </a:prstGeom>
                  <a:gradFill>
                    <a:gsLst>
                      <a:gs pos="0">
                        <a:srgbClr val="FF928E"/>
                      </a:gs>
                      <a:gs pos="50000">
                        <a:srgbClr val="FE8178"/>
                      </a:gs>
                      <a:gs pos="100000">
                        <a:srgbClr val="FE7062"/>
                      </a:gs>
                    </a:gsLst>
                    <a:lin ang="551551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84" name="Graphic 55">
                <a:extLst>
                  <a:ext uri="{FF2B5EF4-FFF2-40B4-BE49-F238E27FC236}">
                    <a16:creationId xmlns:a16="http://schemas.microsoft.com/office/drawing/2014/main" id="{ED700CCD-1E39-97D4-5ED8-A677757B73BC}"/>
                  </a:ext>
                </a:extLst>
              </p:cNvPr>
              <p:cNvGrpSpPr/>
              <p:nvPr/>
            </p:nvGrpSpPr>
            <p:grpSpPr>
              <a:xfrm>
                <a:off x="8632667" y="3922464"/>
                <a:ext cx="1951298" cy="1079793"/>
                <a:chOff x="8632667" y="3922464"/>
                <a:chExt cx="1951298" cy="1079793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6EBB9F75-957E-7E57-D8CF-D6C076BA00CD}"/>
                    </a:ext>
                  </a:extLst>
                </p:cNvPr>
                <p:cNvSpPr/>
                <p:nvPr/>
              </p:nvSpPr>
              <p:spPr>
                <a:xfrm>
                  <a:off x="8632667" y="3922464"/>
                  <a:ext cx="1951298" cy="1079793"/>
                </a:xfrm>
                <a:custGeom>
                  <a:avLst/>
                  <a:gdLst>
                    <a:gd name="csX0" fmla="*/ 1885427 w 1951298"/>
                    <a:gd name="csY0" fmla="*/ 1079791 h 1079793"/>
                    <a:gd name="csX1" fmla="*/ 64888 w 1951298"/>
                    <a:gd name="csY1" fmla="*/ 1066116 h 1079793"/>
                    <a:gd name="csX2" fmla="*/ 0 w 1951298"/>
                    <a:gd name="csY2" fmla="*/ 1000740 h 1079793"/>
                    <a:gd name="csX3" fmla="*/ 0 w 1951298"/>
                    <a:gd name="csY3" fmla="*/ 65380 h 1079793"/>
                    <a:gd name="csX4" fmla="*/ 65380 w 1951298"/>
                    <a:gd name="csY4" fmla="*/ 0 h 1079793"/>
                    <a:gd name="csX5" fmla="*/ 1885918 w 1951298"/>
                    <a:gd name="csY5" fmla="*/ 0 h 1079793"/>
                    <a:gd name="csX6" fmla="*/ 1951299 w 1951298"/>
                    <a:gd name="csY6" fmla="*/ 65380 h 1079793"/>
                    <a:gd name="csX7" fmla="*/ 1951299 w 1951298"/>
                    <a:gd name="csY7" fmla="*/ 1014417 h 1079793"/>
                    <a:gd name="csX8" fmla="*/ 1885427 w 1951298"/>
                    <a:gd name="csY8" fmla="*/ 1079791 h 107979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1951298" h="1079793">
                      <a:moveTo>
                        <a:pt x="1885427" y="1079791"/>
                      </a:moveTo>
                      <a:lnTo>
                        <a:pt x="64888" y="1066116"/>
                      </a:lnTo>
                      <a:cubicBezTo>
                        <a:pt x="28974" y="1065846"/>
                        <a:pt x="0" y="1036656"/>
                        <a:pt x="0" y="1000740"/>
                      </a:cubicBezTo>
                      <a:lnTo>
                        <a:pt x="0" y="65380"/>
                      </a:lnTo>
                      <a:cubicBezTo>
                        <a:pt x="0" y="29271"/>
                        <a:pt x="29271" y="0"/>
                        <a:pt x="65380" y="0"/>
                      </a:cubicBezTo>
                      <a:lnTo>
                        <a:pt x="1885918" y="0"/>
                      </a:lnTo>
                      <a:cubicBezTo>
                        <a:pt x="1922025" y="0"/>
                        <a:pt x="1951299" y="29271"/>
                        <a:pt x="1951299" y="65380"/>
                      </a:cubicBezTo>
                      <a:lnTo>
                        <a:pt x="1951299" y="1014417"/>
                      </a:lnTo>
                      <a:cubicBezTo>
                        <a:pt x="1951297" y="1050716"/>
                        <a:pt x="1921726" y="1080065"/>
                        <a:pt x="1885427" y="1079791"/>
                      </a:cubicBezTo>
                      <a:close/>
                    </a:path>
                  </a:pathLst>
                </a:custGeom>
                <a:solidFill>
                  <a:srgbClr val="FFFFFF">
                    <a:alpha val="44000"/>
                  </a:srgbClr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8A14A40A-D494-3D8F-9DDA-0D0E26AD0B4A}"/>
                    </a:ext>
                  </a:extLst>
                </p:cNvPr>
                <p:cNvSpPr/>
                <p:nvPr/>
              </p:nvSpPr>
              <p:spPr>
                <a:xfrm>
                  <a:off x="8700894" y="4097269"/>
                  <a:ext cx="1814839" cy="829473"/>
                </a:xfrm>
                <a:custGeom>
                  <a:avLst/>
                  <a:gdLst>
                    <a:gd name="csX0" fmla="*/ 1534817 w 1814839"/>
                    <a:gd name="csY0" fmla="*/ 247507 h 829473"/>
                    <a:gd name="csX1" fmla="*/ 1300713 w 1814839"/>
                    <a:gd name="csY1" fmla="*/ 0 h 829473"/>
                    <a:gd name="csX2" fmla="*/ 965044 w 1814839"/>
                    <a:gd name="csY2" fmla="*/ 365091 h 829473"/>
                    <a:gd name="csX3" fmla="*/ 728190 w 1814839"/>
                    <a:gd name="csY3" fmla="*/ 109525 h 829473"/>
                    <a:gd name="csX4" fmla="*/ 506054 w 1814839"/>
                    <a:gd name="csY4" fmla="*/ 360635 h 829473"/>
                    <a:gd name="csX5" fmla="*/ 335709 w 1814839"/>
                    <a:gd name="csY5" fmla="*/ 153682 h 829473"/>
                    <a:gd name="csX6" fmla="*/ 0 w 1814839"/>
                    <a:gd name="csY6" fmla="*/ 503196 h 829473"/>
                    <a:gd name="csX7" fmla="*/ 0 w 1814839"/>
                    <a:gd name="csY7" fmla="*/ 755946 h 829473"/>
                    <a:gd name="csX8" fmla="*/ 60351 w 1814839"/>
                    <a:gd name="csY8" fmla="*/ 816753 h 829473"/>
                    <a:gd name="csX9" fmla="*/ 1753576 w 1814839"/>
                    <a:gd name="csY9" fmla="*/ 829472 h 829473"/>
                    <a:gd name="csX10" fmla="*/ 1814839 w 1814839"/>
                    <a:gd name="csY10" fmla="*/ 768667 h 829473"/>
                    <a:gd name="csX11" fmla="*/ 1814839 w 1814839"/>
                    <a:gd name="csY11" fmla="*/ 81076 h 829473"/>
                    <a:gd name="csX12" fmla="*/ 1534817 w 1814839"/>
                    <a:gd name="csY12" fmla="*/ 247507 h 82947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</a:cxnLst>
                  <a:rect l="l" t="t" r="r" b="b"/>
                  <a:pathLst>
                    <a:path w="1814839" h="829473">
                      <a:moveTo>
                        <a:pt x="1534817" y="247507"/>
                      </a:moveTo>
                      <a:lnTo>
                        <a:pt x="1300713" y="0"/>
                      </a:lnTo>
                      <a:lnTo>
                        <a:pt x="965044" y="365091"/>
                      </a:lnTo>
                      <a:lnTo>
                        <a:pt x="728190" y="109525"/>
                      </a:lnTo>
                      <a:lnTo>
                        <a:pt x="506054" y="360635"/>
                      </a:lnTo>
                      <a:lnTo>
                        <a:pt x="335709" y="153682"/>
                      </a:lnTo>
                      <a:lnTo>
                        <a:pt x="0" y="503196"/>
                      </a:lnTo>
                      <a:lnTo>
                        <a:pt x="0" y="755946"/>
                      </a:lnTo>
                      <a:cubicBezTo>
                        <a:pt x="0" y="789350"/>
                        <a:pt x="26946" y="816501"/>
                        <a:pt x="60351" y="816753"/>
                      </a:cubicBezTo>
                      <a:lnTo>
                        <a:pt x="1753576" y="829472"/>
                      </a:lnTo>
                      <a:cubicBezTo>
                        <a:pt x="1787337" y="829728"/>
                        <a:pt x="1814839" y="802429"/>
                        <a:pt x="1814839" y="768667"/>
                      </a:cubicBezTo>
                      <a:lnTo>
                        <a:pt x="1814839" y="81076"/>
                      </a:lnTo>
                      <a:lnTo>
                        <a:pt x="1534817" y="247507"/>
                      </a:lnTo>
                      <a:close/>
                    </a:path>
                  </a:pathLst>
                </a:custGeom>
                <a:solidFill>
                  <a:srgbClr val="FFFFFF">
                    <a:alpha val="44000"/>
                  </a:srgbClr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CEEBE1C0-6375-6302-CEAF-235697641F6B}"/>
                    </a:ext>
                  </a:extLst>
                </p:cNvPr>
                <p:cNvSpPr/>
                <p:nvPr/>
              </p:nvSpPr>
              <p:spPr>
                <a:xfrm>
                  <a:off x="10236815" y="4337898"/>
                  <a:ext cx="6809" cy="588845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EC77F95-C213-DFCF-D29A-BDB862C5D5FA}"/>
                    </a:ext>
                  </a:extLst>
                </p:cNvPr>
                <p:cNvSpPr/>
                <p:nvPr/>
              </p:nvSpPr>
              <p:spPr>
                <a:xfrm>
                  <a:off x="9998204" y="4097269"/>
                  <a:ext cx="6809" cy="826074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63377328-60F8-D5DC-0682-B5B0E23FA0BB}"/>
                    </a:ext>
                  </a:extLst>
                </p:cNvPr>
                <p:cNvSpPr/>
                <p:nvPr/>
              </p:nvSpPr>
              <p:spPr>
                <a:xfrm>
                  <a:off x="9662534" y="4457908"/>
                  <a:ext cx="6809" cy="462915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E9FE167D-AAB3-4C56-D49F-41B17A9A9D48}"/>
                    </a:ext>
                  </a:extLst>
                </p:cNvPr>
                <p:cNvSpPr/>
                <p:nvPr/>
              </p:nvSpPr>
              <p:spPr>
                <a:xfrm>
                  <a:off x="9431974" y="4215848"/>
                  <a:ext cx="6811" cy="704976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A4CA708-37C6-0A60-B319-20AA68BA8E12}"/>
                    </a:ext>
                  </a:extLst>
                </p:cNvPr>
                <p:cNvSpPr/>
                <p:nvPr/>
              </p:nvSpPr>
              <p:spPr>
                <a:xfrm>
                  <a:off x="9203545" y="4450404"/>
                  <a:ext cx="6809" cy="470418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477EB68-80EF-61BB-1228-F3F681496EC6}"/>
                    </a:ext>
                  </a:extLst>
                </p:cNvPr>
                <p:cNvSpPr/>
                <p:nvPr/>
              </p:nvSpPr>
              <p:spPr>
                <a:xfrm>
                  <a:off x="9036811" y="4233407"/>
                  <a:ext cx="6809" cy="682907"/>
                </a:xfrm>
                <a:prstGeom prst="rect">
                  <a:avLst/>
                </a:pr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EF3F1B0-B98B-926E-D4BD-29DC133161F1}"/>
                    </a:ext>
                  </a:extLst>
                </p:cNvPr>
                <p:cNvSpPr/>
                <p:nvPr/>
              </p:nvSpPr>
              <p:spPr>
                <a:xfrm>
                  <a:off x="8988775" y="4181964"/>
                  <a:ext cx="102881" cy="102881"/>
                </a:xfrm>
                <a:custGeom>
                  <a:avLst/>
                  <a:gdLst>
                    <a:gd name="csX0" fmla="*/ 102881 w 102881"/>
                    <a:gd name="csY0" fmla="*/ 51441 h 102881"/>
                    <a:gd name="csX1" fmla="*/ 51440 w 102881"/>
                    <a:gd name="csY1" fmla="*/ 102881 h 102881"/>
                    <a:gd name="csX2" fmla="*/ 0 w 102881"/>
                    <a:gd name="csY2" fmla="*/ 51441 h 102881"/>
                    <a:gd name="csX3" fmla="*/ 51440 w 102881"/>
                    <a:gd name="csY3" fmla="*/ 0 h 102881"/>
                    <a:gd name="csX4" fmla="*/ 102881 w 102881"/>
                    <a:gd name="csY4" fmla="*/ 51441 h 10288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02881" h="102881">
                      <a:moveTo>
                        <a:pt x="102881" y="51441"/>
                      </a:moveTo>
                      <a:cubicBezTo>
                        <a:pt x="102881" y="79850"/>
                        <a:pt x="79850" y="102881"/>
                        <a:pt x="51440" y="102881"/>
                      </a:cubicBezTo>
                      <a:cubicBezTo>
                        <a:pt x="23031" y="102881"/>
                        <a:pt x="0" y="79850"/>
                        <a:pt x="0" y="51441"/>
                      </a:cubicBezTo>
                      <a:cubicBezTo>
                        <a:pt x="0" y="23031"/>
                        <a:pt x="23031" y="0"/>
                        <a:pt x="51440" y="0"/>
                      </a:cubicBezTo>
                      <a:cubicBezTo>
                        <a:pt x="79850" y="0"/>
                        <a:pt x="102881" y="23029"/>
                        <a:pt x="102881" y="51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6498156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202AAA5-9F81-36E3-2220-DEB27B89C01C}"/>
                    </a:ext>
                  </a:extLst>
                </p:cNvPr>
                <p:cNvSpPr/>
                <p:nvPr/>
              </p:nvSpPr>
              <p:spPr>
                <a:xfrm>
                  <a:off x="9173063" y="4416519"/>
                  <a:ext cx="67774" cy="67774"/>
                </a:xfrm>
                <a:prstGeom prst="ellipse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6498157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79F28AA-E202-10F1-E0FC-EBACBC80D097}"/>
                    </a:ext>
                  </a:extLst>
                </p:cNvPr>
                <p:cNvSpPr/>
                <p:nvPr/>
              </p:nvSpPr>
              <p:spPr>
                <a:xfrm>
                  <a:off x="9401492" y="4181963"/>
                  <a:ext cx="67773" cy="67774"/>
                </a:xfrm>
                <a:custGeom>
                  <a:avLst/>
                  <a:gdLst>
                    <a:gd name="csX0" fmla="*/ 67774 w 67773"/>
                    <a:gd name="csY0" fmla="*/ 33887 h 67774"/>
                    <a:gd name="csX1" fmla="*/ 33887 w 67773"/>
                    <a:gd name="csY1" fmla="*/ 67774 h 67774"/>
                    <a:gd name="csX2" fmla="*/ 0 w 67773"/>
                    <a:gd name="csY2" fmla="*/ 33887 h 67774"/>
                    <a:gd name="csX3" fmla="*/ 33887 w 67773"/>
                    <a:gd name="csY3" fmla="*/ 0 h 67774"/>
                    <a:gd name="csX4" fmla="*/ 67774 w 67773"/>
                    <a:gd name="csY4" fmla="*/ 33887 h 6777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67773" h="67774">
                      <a:moveTo>
                        <a:pt x="67774" y="33887"/>
                      </a:moveTo>
                      <a:cubicBezTo>
                        <a:pt x="67774" y="52603"/>
                        <a:pt x="52601" y="67774"/>
                        <a:pt x="33887" y="67774"/>
                      </a:cubicBezTo>
                      <a:cubicBezTo>
                        <a:pt x="15170" y="67774"/>
                        <a:pt x="0" y="52603"/>
                        <a:pt x="0" y="33887"/>
                      </a:cubicBezTo>
                      <a:cubicBezTo>
                        <a:pt x="0" y="15171"/>
                        <a:pt x="15173" y="0"/>
                        <a:pt x="33887" y="0"/>
                      </a:cubicBezTo>
                      <a:cubicBezTo>
                        <a:pt x="52601" y="0"/>
                        <a:pt x="67774" y="15173"/>
                        <a:pt x="67774" y="338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DF53F"/>
                    </a:gs>
                    <a:gs pos="50000">
                      <a:srgbClr val="EB9852"/>
                    </a:gs>
                    <a:gs pos="100000">
                      <a:srgbClr val="D93C65"/>
                    </a:gs>
                  </a:gsLst>
                  <a:lin ang="6498155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8F84EE59-796A-7157-C34C-34168B893122}"/>
                    </a:ext>
                  </a:extLst>
                </p:cNvPr>
                <p:cNvSpPr/>
                <p:nvPr/>
              </p:nvSpPr>
              <p:spPr>
                <a:xfrm>
                  <a:off x="9632052" y="4424019"/>
                  <a:ext cx="67774" cy="67774"/>
                </a:xfrm>
                <a:prstGeom prst="ellipse">
                  <a:avLst/>
                </a:pr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6498158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BA1515D-710E-BE5A-00AC-B8B67B79D133}"/>
                    </a:ext>
                  </a:extLst>
                </p:cNvPr>
                <p:cNvSpPr/>
                <p:nvPr/>
              </p:nvSpPr>
              <p:spPr>
                <a:xfrm>
                  <a:off x="9967722" y="4063382"/>
                  <a:ext cx="67774" cy="67774"/>
                </a:xfrm>
                <a:prstGeom prst="ellipse">
                  <a:avLst/>
                </a:prstGeom>
                <a:gradFill>
                  <a:gsLst>
                    <a:gs pos="0">
                      <a:srgbClr val="FDF53F"/>
                    </a:gs>
                    <a:gs pos="50000">
                      <a:srgbClr val="EB9852"/>
                    </a:gs>
                    <a:gs pos="100000">
                      <a:srgbClr val="D93C65"/>
                    </a:gs>
                  </a:gsLst>
                  <a:lin ang="6498158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BDD4E039-E9C3-6E2B-9747-D90056A4D29D}"/>
                    </a:ext>
                  </a:extLst>
                </p:cNvPr>
                <p:cNvSpPr/>
                <p:nvPr/>
              </p:nvSpPr>
              <p:spPr>
                <a:xfrm>
                  <a:off x="10206334" y="4304009"/>
                  <a:ext cx="67774" cy="67774"/>
                </a:xfrm>
                <a:prstGeom prst="ellipse">
                  <a:avLst/>
                </a:prstGeom>
                <a:gradFill>
                  <a:gsLst>
                    <a:gs pos="0">
                      <a:srgbClr val="53D8FF"/>
                    </a:gs>
                    <a:gs pos="50000">
                      <a:srgbClr val="458CFB"/>
                    </a:gs>
                    <a:gs pos="100000">
                      <a:srgbClr val="3840F7"/>
                    </a:gs>
                  </a:gsLst>
                  <a:lin ang="6498157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85" name="Graphic 55">
                <a:extLst>
                  <a:ext uri="{FF2B5EF4-FFF2-40B4-BE49-F238E27FC236}">
                    <a16:creationId xmlns:a16="http://schemas.microsoft.com/office/drawing/2014/main" id="{0C07F155-4B53-9FA5-9507-530F6017F0F0}"/>
                  </a:ext>
                </a:extLst>
              </p:cNvPr>
              <p:cNvGrpSpPr/>
              <p:nvPr/>
            </p:nvGrpSpPr>
            <p:grpSpPr>
              <a:xfrm>
                <a:off x="6323760" y="2865772"/>
                <a:ext cx="646591" cy="941660"/>
                <a:chOff x="6323760" y="2865772"/>
                <a:chExt cx="646591" cy="941660"/>
              </a:xfrm>
              <a:solidFill>
                <a:srgbClr val="FFFFFF"/>
              </a:solidFill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3B77C132-EF87-9191-9743-53AFCDC55835}"/>
                    </a:ext>
                  </a:extLst>
                </p:cNvPr>
                <p:cNvSpPr/>
                <p:nvPr/>
              </p:nvSpPr>
              <p:spPr>
                <a:xfrm>
                  <a:off x="6323760" y="2865772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2 w 646591"/>
                    <a:gd name="csY1" fmla="*/ 0 h 78018"/>
                    <a:gd name="csX2" fmla="*/ 0 w 646591"/>
                    <a:gd name="csY2" fmla="*/ 39009 h 78018"/>
                    <a:gd name="csX3" fmla="*/ 42532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2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2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B8737B67-F10A-4158-F97D-A0775B161931}"/>
                    </a:ext>
                  </a:extLst>
                </p:cNvPr>
                <p:cNvSpPr/>
                <p:nvPr/>
              </p:nvSpPr>
              <p:spPr>
                <a:xfrm>
                  <a:off x="6323760" y="3038499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2 w 646591"/>
                    <a:gd name="csY1" fmla="*/ 0 h 78018"/>
                    <a:gd name="csX2" fmla="*/ 0 w 646591"/>
                    <a:gd name="csY2" fmla="*/ 39009 h 78018"/>
                    <a:gd name="csX3" fmla="*/ 42532 w 646591"/>
                    <a:gd name="csY3" fmla="*/ 78019 h 78018"/>
                    <a:gd name="csX4" fmla="*/ 604059 w 646591"/>
                    <a:gd name="csY4" fmla="*/ 78019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2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2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7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51984A9-343F-8F94-A2D6-2F92D8825C5A}"/>
                    </a:ext>
                  </a:extLst>
                </p:cNvPr>
                <p:cNvSpPr/>
                <p:nvPr/>
              </p:nvSpPr>
              <p:spPr>
                <a:xfrm>
                  <a:off x="6323760" y="3729414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2 w 646591"/>
                    <a:gd name="csY1" fmla="*/ 0 h 78018"/>
                    <a:gd name="csX2" fmla="*/ 0 w 646591"/>
                    <a:gd name="csY2" fmla="*/ 39009 h 78018"/>
                    <a:gd name="csX3" fmla="*/ 42532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2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2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33A46D2F-ADE6-5737-39AE-C5FD698A9779}"/>
                    </a:ext>
                  </a:extLst>
                </p:cNvPr>
                <p:cNvSpPr/>
                <p:nvPr/>
              </p:nvSpPr>
              <p:spPr>
                <a:xfrm>
                  <a:off x="6323760" y="3556685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2 w 646591"/>
                    <a:gd name="csY1" fmla="*/ 0 h 78018"/>
                    <a:gd name="csX2" fmla="*/ 0 w 646591"/>
                    <a:gd name="csY2" fmla="*/ 39009 h 78018"/>
                    <a:gd name="csX3" fmla="*/ 42532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2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2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07E263C8-8781-D070-F9D5-9A371A4398FD}"/>
                    </a:ext>
                  </a:extLst>
                </p:cNvPr>
                <p:cNvSpPr/>
                <p:nvPr/>
              </p:nvSpPr>
              <p:spPr>
                <a:xfrm>
                  <a:off x="6323760" y="3383958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2 w 646591"/>
                    <a:gd name="csY1" fmla="*/ 0 h 78018"/>
                    <a:gd name="csX2" fmla="*/ 0 w 646591"/>
                    <a:gd name="csY2" fmla="*/ 39009 h 78018"/>
                    <a:gd name="csX3" fmla="*/ 42532 w 646591"/>
                    <a:gd name="csY3" fmla="*/ 78019 h 78018"/>
                    <a:gd name="csX4" fmla="*/ 604059 w 646591"/>
                    <a:gd name="csY4" fmla="*/ 78019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2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2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3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86" name="Graphic 55">
                <a:extLst>
                  <a:ext uri="{FF2B5EF4-FFF2-40B4-BE49-F238E27FC236}">
                    <a16:creationId xmlns:a16="http://schemas.microsoft.com/office/drawing/2014/main" id="{3627E0EF-E2DB-11E0-5607-79ADA8544711}"/>
                  </a:ext>
                </a:extLst>
              </p:cNvPr>
              <p:cNvGrpSpPr/>
              <p:nvPr/>
            </p:nvGrpSpPr>
            <p:grpSpPr>
              <a:xfrm>
                <a:off x="7104321" y="2865772"/>
                <a:ext cx="646590" cy="941660"/>
                <a:chOff x="7104321" y="2865772"/>
                <a:chExt cx="646590" cy="941660"/>
              </a:xfrm>
              <a:solidFill>
                <a:srgbClr val="FFFFFF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FAED4DF-39CE-019B-54BB-87B7E0202167}"/>
                    </a:ext>
                  </a:extLst>
                </p:cNvPr>
                <p:cNvSpPr/>
                <p:nvPr/>
              </p:nvSpPr>
              <p:spPr>
                <a:xfrm>
                  <a:off x="7104321" y="2865772"/>
                  <a:ext cx="646590" cy="78018"/>
                </a:xfrm>
                <a:custGeom>
                  <a:avLst/>
                  <a:gdLst>
                    <a:gd name="csX0" fmla="*/ 604059 w 646590"/>
                    <a:gd name="csY0" fmla="*/ 0 h 78018"/>
                    <a:gd name="csX1" fmla="*/ 42533 w 646590"/>
                    <a:gd name="csY1" fmla="*/ 0 h 78018"/>
                    <a:gd name="csX2" fmla="*/ 0 w 646590"/>
                    <a:gd name="csY2" fmla="*/ 39009 h 78018"/>
                    <a:gd name="csX3" fmla="*/ 42533 w 646590"/>
                    <a:gd name="csY3" fmla="*/ 78018 h 78018"/>
                    <a:gd name="csX4" fmla="*/ 604059 w 646590"/>
                    <a:gd name="csY4" fmla="*/ 78018 h 78018"/>
                    <a:gd name="csX5" fmla="*/ 646591 w 646590"/>
                    <a:gd name="csY5" fmla="*/ 39009 h 78018"/>
                    <a:gd name="csX6" fmla="*/ 604059 w 646590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0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C8C65432-CF7D-0AE2-AEA0-D44986B18044}"/>
                    </a:ext>
                  </a:extLst>
                </p:cNvPr>
                <p:cNvSpPr/>
                <p:nvPr/>
              </p:nvSpPr>
              <p:spPr>
                <a:xfrm>
                  <a:off x="7104321" y="3038499"/>
                  <a:ext cx="646590" cy="78018"/>
                </a:xfrm>
                <a:custGeom>
                  <a:avLst/>
                  <a:gdLst>
                    <a:gd name="csX0" fmla="*/ 604059 w 646590"/>
                    <a:gd name="csY0" fmla="*/ 0 h 78018"/>
                    <a:gd name="csX1" fmla="*/ 42533 w 646590"/>
                    <a:gd name="csY1" fmla="*/ 0 h 78018"/>
                    <a:gd name="csX2" fmla="*/ 0 w 646590"/>
                    <a:gd name="csY2" fmla="*/ 39009 h 78018"/>
                    <a:gd name="csX3" fmla="*/ 42533 w 646590"/>
                    <a:gd name="csY3" fmla="*/ 78019 h 78018"/>
                    <a:gd name="csX4" fmla="*/ 604059 w 646590"/>
                    <a:gd name="csY4" fmla="*/ 78019 h 78018"/>
                    <a:gd name="csX5" fmla="*/ 646591 w 646590"/>
                    <a:gd name="csY5" fmla="*/ 39009 h 78018"/>
                    <a:gd name="csX6" fmla="*/ 604059 w 646590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0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3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7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8CAB894A-EC14-0472-0DED-4FEF976AECF6}"/>
                    </a:ext>
                  </a:extLst>
                </p:cNvPr>
                <p:cNvSpPr/>
                <p:nvPr/>
              </p:nvSpPr>
              <p:spPr>
                <a:xfrm>
                  <a:off x="7104321" y="3729414"/>
                  <a:ext cx="646590" cy="78018"/>
                </a:xfrm>
                <a:custGeom>
                  <a:avLst/>
                  <a:gdLst>
                    <a:gd name="csX0" fmla="*/ 604059 w 646590"/>
                    <a:gd name="csY0" fmla="*/ 0 h 78018"/>
                    <a:gd name="csX1" fmla="*/ 42533 w 646590"/>
                    <a:gd name="csY1" fmla="*/ 0 h 78018"/>
                    <a:gd name="csX2" fmla="*/ 0 w 646590"/>
                    <a:gd name="csY2" fmla="*/ 39009 h 78018"/>
                    <a:gd name="csX3" fmla="*/ 42533 w 646590"/>
                    <a:gd name="csY3" fmla="*/ 78018 h 78018"/>
                    <a:gd name="csX4" fmla="*/ 604059 w 646590"/>
                    <a:gd name="csY4" fmla="*/ 78018 h 78018"/>
                    <a:gd name="csX5" fmla="*/ 646591 w 646590"/>
                    <a:gd name="csY5" fmla="*/ 39009 h 78018"/>
                    <a:gd name="csX6" fmla="*/ 604059 w 646590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0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C3309DF-2FB2-48B4-AA8E-BD5F3F2A96E6}"/>
                    </a:ext>
                  </a:extLst>
                </p:cNvPr>
                <p:cNvSpPr/>
                <p:nvPr/>
              </p:nvSpPr>
              <p:spPr>
                <a:xfrm>
                  <a:off x="7104321" y="3556685"/>
                  <a:ext cx="646590" cy="78018"/>
                </a:xfrm>
                <a:custGeom>
                  <a:avLst/>
                  <a:gdLst>
                    <a:gd name="csX0" fmla="*/ 604059 w 646590"/>
                    <a:gd name="csY0" fmla="*/ 0 h 78018"/>
                    <a:gd name="csX1" fmla="*/ 42533 w 646590"/>
                    <a:gd name="csY1" fmla="*/ 0 h 78018"/>
                    <a:gd name="csX2" fmla="*/ 0 w 646590"/>
                    <a:gd name="csY2" fmla="*/ 39009 h 78018"/>
                    <a:gd name="csX3" fmla="*/ 42533 w 646590"/>
                    <a:gd name="csY3" fmla="*/ 78018 h 78018"/>
                    <a:gd name="csX4" fmla="*/ 604059 w 646590"/>
                    <a:gd name="csY4" fmla="*/ 78018 h 78018"/>
                    <a:gd name="csX5" fmla="*/ 646591 w 646590"/>
                    <a:gd name="csY5" fmla="*/ 39009 h 78018"/>
                    <a:gd name="csX6" fmla="*/ 604059 w 646590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0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2ED1DF2-0190-5175-4C79-CB5F26B51828}"/>
                    </a:ext>
                  </a:extLst>
                </p:cNvPr>
                <p:cNvSpPr/>
                <p:nvPr/>
              </p:nvSpPr>
              <p:spPr>
                <a:xfrm>
                  <a:off x="7104321" y="3383958"/>
                  <a:ext cx="646590" cy="78018"/>
                </a:xfrm>
                <a:custGeom>
                  <a:avLst/>
                  <a:gdLst>
                    <a:gd name="csX0" fmla="*/ 604059 w 646590"/>
                    <a:gd name="csY0" fmla="*/ 0 h 78018"/>
                    <a:gd name="csX1" fmla="*/ 42533 w 646590"/>
                    <a:gd name="csY1" fmla="*/ 0 h 78018"/>
                    <a:gd name="csX2" fmla="*/ 0 w 646590"/>
                    <a:gd name="csY2" fmla="*/ 39009 h 78018"/>
                    <a:gd name="csX3" fmla="*/ 42533 w 646590"/>
                    <a:gd name="csY3" fmla="*/ 78019 h 78018"/>
                    <a:gd name="csX4" fmla="*/ 604059 w 646590"/>
                    <a:gd name="csY4" fmla="*/ 78019 h 78018"/>
                    <a:gd name="csX5" fmla="*/ 646591 w 646590"/>
                    <a:gd name="csY5" fmla="*/ 39009 h 78018"/>
                    <a:gd name="csX6" fmla="*/ 604059 w 646590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0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3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3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87" name="Graphic 55">
                <a:extLst>
                  <a:ext uri="{FF2B5EF4-FFF2-40B4-BE49-F238E27FC236}">
                    <a16:creationId xmlns:a16="http://schemas.microsoft.com/office/drawing/2014/main" id="{B34DB730-2AF9-DD8B-03EA-93260710CCB4}"/>
                  </a:ext>
                </a:extLst>
              </p:cNvPr>
              <p:cNvGrpSpPr/>
              <p:nvPr/>
            </p:nvGrpSpPr>
            <p:grpSpPr>
              <a:xfrm>
                <a:off x="7884881" y="2865772"/>
                <a:ext cx="646591" cy="941660"/>
                <a:chOff x="7884881" y="2865772"/>
                <a:chExt cx="646591" cy="941660"/>
              </a:xfrm>
              <a:solidFill>
                <a:srgbClr val="FFFFFF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F8FB635-B11D-5AE2-C8FF-B36D6633ED67}"/>
                    </a:ext>
                  </a:extLst>
                </p:cNvPr>
                <p:cNvSpPr/>
                <p:nvPr/>
              </p:nvSpPr>
              <p:spPr>
                <a:xfrm>
                  <a:off x="7884881" y="2865772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3 w 646591"/>
                    <a:gd name="csY1" fmla="*/ 0 h 78018"/>
                    <a:gd name="csX2" fmla="*/ 0 w 646591"/>
                    <a:gd name="csY2" fmla="*/ 39009 h 78018"/>
                    <a:gd name="csX3" fmla="*/ 42533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67A17E2-D774-69EB-EA1C-81135C2D415B}"/>
                    </a:ext>
                  </a:extLst>
                </p:cNvPr>
                <p:cNvSpPr/>
                <p:nvPr/>
              </p:nvSpPr>
              <p:spPr>
                <a:xfrm>
                  <a:off x="7884881" y="3038499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3 w 646591"/>
                    <a:gd name="csY1" fmla="*/ 0 h 78018"/>
                    <a:gd name="csX2" fmla="*/ 0 w 646591"/>
                    <a:gd name="csY2" fmla="*/ 39009 h 78018"/>
                    <a:gd name="csX3" fmla="*/ 42533 w 646591"/>
                    <a:gd name="csY3" fmla="*/ 78019 h 78018"/>
                    <a:gd name="csX4" fmla="*/ 604059 w 646591"/>
                    <a:gd name="csY4" fmla="*/ 78019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3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7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D31CEDA-7513-49D9-2B98-3BDF68631024}"/>
                    </a:ext>
                  </a:extLst>
                </p:cNvPr>
                <p:cNvSpPr/>
                <p:nvPr/>
              </p:nvSpPr>
              <p:spPr>
                <a:xfrm>
                  <a:off x="7884881" y="3729414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3 w 646591"/>
                    <a:gd name="csY1" fmla="*/ 0 h 78018"/>
                    <a:gd name="csX2" fmla="*/ 0 w 646591"/>
                    <a:gd name="csY2" fmla="*/ 39009 h 78018"/>
                    <a:gd name="csX3" fmla="*/ 42533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78E17E7-B45E-385F-677B-75F2092C25A9}"/>
                    </a:ext>
                  </a:extLst>
                </p:cNvPr>
                <p:cNvSpPr/>
                <p:nvPr/>
              </p:nvSpPr>
              <p:spPr>
                <a:xfrm>
                  <a:off x="7884881" y="3556685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3 w 646591"/>
                    <a:gd name="csY1" fmla="*/ 0 h 78018"/>
                    <a:gd name="csX2" fmla="*/ 0 w 646591"/>
                    <a:gd name="csY2" fmla="*/ 39009 h 78018"/>
                    <a:gd name="csX3" fmla="*/ 42533 w 646591"/>
                    <a:gd name="csY3" fmla="*/ 78018 h 78018"/>
                    <a:gd name="csX4" fmla="*/ 604059 w 646591"/>
                    <a:gd name="csY4" fmla="*/ 78018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8"/>
                        <a:pt x="42533" y="78018"/>
                      </a:cubicBezTo>
                      <a:lnTo>
                        <a:pt x="604059" y="78018"/>
                      </a:lnTo>
                      <a:cubicBezTo>
                        <a:pt x="627550" y="78018"/>
                        <a:pt x="646591" y="60554"/>
                        <a:pt x="646591" y="39009"/>
                      </a:cubicBezTo>
                      <a:cubicBezTo>
                        <a:pt x="646591" y="17465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8E337BC-0E91-C3B8-564B-1BFDA40BC394}"/>
                    </a:ext>
                  </a:extLst>
                </p:cNvPr>
                <p:cNvSpPr/>
                <p:nvPr/>
              </p:nvSpPr>
              <p:spPr>
                <a:xfrm>
                  <a:off x="7884881" y="3383958"/>
                  <a:ext cx="646591" cy="78018"/>
                </a:xfrm>
                <a:custGeom>
                  <a:avLst/>
                  <a:gdLst>
                    <a:gd name="csX0" fmla="*/ 604059 w 646591"/>
                    <a:gd name="csY0" fmla="*/ 0 h 78018"/>
                    <a:gd name="csX1" fmla="*/ 42533 w 646591"/>
                    <a:gd name="csY1" fmla="*/ 0 h 78018"/>
                    <a:gd name="csX2" fmla="*/ 0 w 646591"/>
                    <a:gd name="csY2" fmla="*/ 39009 h 78018"/>
                    <a:gd name="csX3" fmla="*/ 42533 w 646591"/>
                    <a:gd name="csY3" fmla="*/ 78019 h 78018"/>
                    <a:gd name="csX4" fmla="*/ 604059 w 646591"/>
                    <a:gd name="csY4" fmla="*/ 78019 h 78018"/>
                    <a:gd name="csX5" fmla="*/ 646591 w 646591"/>
                    <a:gd name="csY5" fmla="*/ 39009 h 78018"/>
                    <a:gd name="csX6" fmla="*/ 604059 w 646591"/>
                    <a:gd name="csY6" fmla="*/ 0 h 7801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646591" h="78018">
                      <a:moveTo>
                        <a:pt x="604059" y="0"/>
                      </a:moveTo>
                      <a:lnTo>
                        <a:pt x="42533" y="0"/>
                      </a:lnTo>
                      <a:cubicBezTo>
                        <a:pt x="19042" y="0"/>
                        <a:pt x="0" y="17465"/>
                        <a:pt x="0" y="39009"/>
                      </a:cubicBezTo>
                      <a:cubicBezTo>
                        <a:pt x="0" y="60554"/>
                        <a:pt x="19043" y="78019"/>
                        <a:pt x="42533" y="78019"/>
                      </a:cubicBezTo>
                      <a:lnTo>
                        <a:pt x="604059" y="78019"/>
                      </a:lnTo>
                      <a:cubicBezTo>
                        <a:pt x="627550" y="78019"/>
                        <a:pt x="646591" y="60554"/>
                        <a:pt x="646591" y="39009"/>
                      </a:cubicBezTo>
                      <a:cubicBezTo>
                        <a:pt x="646591" y="17463"/>
                        <a:pt x="627550" y="0"/>
                        <a:pt x="6040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grpSp>
          <p:nvGrpSpPr>
            <p:cNvPr id="22" name="Graphic 55">
              <a:extLst>
                <a:ext uri="{FF2B5EF4-FFF2-40B4-BE49-F238E27FC236}">
                  <a16:creationId xmlns:a16="http://schemas.microsoft.com/office/drawing/2014/main" id="{958482F6-9D04-0FD1-8006-A4C6A4B6EAFC}"/>
                </a:ext>
              </a:extLst>
            </p:cNvPr>
            <p:cNvGrpSpPr/>
            <p:nvPr/>
          </p:nvGrpSpPr>
          <p:grpSpPr>
            <a:xfrm>
              <a:off x="7025558" y="4904843"/>
              <a:ext cx="1489675" cy="1313837"/>
              <a:chOff x="7025558" y="4904843"/>
              <a:chExt cx="1489675" cy="1313837"/>
            </a:xfrm>
          </p:grpSpPr>
          <p:grpSp>
            <p:nvGrpSpPr>
              <p:cNvPr id="75" name="Graphic 55">
                <a:extLst>
                  <a:ext uri="{FF2B5EF4-FFF2-40B4-BE49-F238E27FC236}">
                    <a16:creationId xmlns:a16="http://schemas.microsoft.com/office/drawing/2014/main" id="{7851B0B5-292E-E950-4B82-3697B02DB0EA}"/>
                  </a:ext>
                </a:extLst>
              </p:cNvPr>
              <p:cNvGrpSpPr/>
              <p:nvPr/>
            </p:nvGrpSpPr>
            <p:grpSpPr>
              <a:xfrm>
                <a:off x="7025558" y="5374301"/>
                <a:ext cx="994487" cy="844379"/>
                <a:chOff x="7025558" y="5374301"/>
                <a:chExt cx="994487" cy="844379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DEC20703-AB23-9835-C057-AABF0974D80A}"/>
                    </a:ext>
                  </a:extLst>
                </p:cNvPr>
                <p:cNvSpPr/>
                <p:nvPr/>
              </p:nvSpPr>
              <p:spPr>
                <a:xfrm>
                  <a:off x="7025558" y="5374301"/>
                  <a:ext cx="994487" cy="844379"/>
                </a:xfrm>
                <a:custGeom>
                  <a:avLst/>
                  <a:gdLst>
                    <a:gd name="csX0" fmla="*/ 975429 w 994487"/>
                    <a:gd name="csY0" fmla="*/ 615686 h 844379"/>
                    <a:gd name="csX1" fmla="*/ 416864 w 994487"/>
                    <a:gd name="csY1" fmla="*/ 809427 h 844379"/>
                    <a:gd name="csX2" fmla="*/ 749017 w 994487"/>
                    <a:gd name="csY2" fmla="*/ 671378 h 844379"/>
                    <a:gd name="csX3" fmla="*/ 743672 w 994487"/>
                    <a:gd name="csY3" fmla="*/ 640872 h 844379"/>
                    <a:gd name="csX4" fmla="*/ 206064 w 994487"/>
                    <a:gd name="csY4" fmla="*/ 586843 h 844379"/>
                    <a:gd name="csX5" fmla="*/ 438292 w 994487"/>
                    <a:gd name="csY5" fmla="*/ 506294 h 844379"/>
                    <a:gd name="csX6" fmla="*/ 564937 w 994487"/>
                    <a:gd name="csY6" fmla="*/ 434206 h 844379"/>
                    <a:gd name="csX7" fmla="*/ 111527 w 994487"/>
                    <a:gd name="csY7" fmla="*/ 403728 h 844379"/>
                    <a:gd name="csX8" fmla="*/ 1160 w 994487"/>
                    <a:gd name="csY8" fmla="*/ 118925 h 844379"/>
                    <a:gd name="csX9" fmla="*/ 378185 w 994487"/>
                    <a:gd name="csY9" fmla="*/ 43699 h 844379"/>
                    <a:gd name="csX10" fmla="*/ 633233 w 994487"/>
                    <a:gd name="csY10" fmla="*/ 346318 h 844379"/>
                    <a:gd name="csX11" fmla="*/ 558654 w 994487"/>
                    <a:gd name="csY11" fmla="*/ 131300 h 844379"/>
                    <a:gd name="csX12" fmla="*/ 598917 w 994487"/>
                    <a:gd name="csY12" fmla="*/ 3801 h 844379"/>
                    <a:gd name="csX13" fmla="*/ 817449 w 994487"/>
                    <a:gd name="csY13" fmla="*/ 309074 h 844379"/>
                    <a:gd name="csX14" fmla="*/ 876518 w 994487"/>
                    <a:gd name="csY14" fmla="*/ 438783 h 844379"/>
                    <a:gd name="csX15" fmla="*/ 809766 w 994487"/>
                    <a:gd name="csY15" fmla="*/ 138075 h 844379"/>
                    <a:gd name="csX16" fmla="*/ 975429 w 994487"/>
                    <a:gd name="csY16" fmla="*/ 615686 h 844379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  <a:cxn ang="0">
                      <a:pos x="csX16" y="csY16"/>
                    </a:cxn>
                  </a:cxnLst>
                  <a:rect l="l" t="t" r="r" b="b"/>
                  <a:pathLst>
                    <a:path w="994487" h="844379">
                      <a:moveTo>
                        <a:pt x="975429" y="615686"/>
                      </a:moveTo>
                      <a:cubicBezTo>
                        <a:pt x="975429" y="615686"/>
                        <a:pt x="671061" y="951246"/>
                        <a:pt x="416864" y="809427"/>
                      </a:cubicBezTo>
                      <a:cubicBezTo>
                        <a:pt x="212568" y="695450"/>
                        <a:pt x="502816" y="725233"/>
                        <a:pt x="749017" y="671378"/>
                      </a:cubicBezTo>
                      <a:cubicBezTo>
                        <a:pt x="768337" y="667152"/>
                        <a:pt x="763280" y="638273"/>
                        <a:pt x="743672" y="640872"/>
                      </a:cubicBezTo>
                      <a:cubicBezTo>
                        <a:pt x="551044" y="666411"/>
                        <a:pt x="257117" y="687285"/>
                        <a:pt x="206064" y="586843"/>
                      </a:cubicBezTo>
                      <a:cubicBezTo>
                        <a:pt x="128996" y="435217"/>
                        <a:pt x="203735" y="484393"/>
                        <a:pt x="438292" y="506294"/>
                      </a:cubicBezTo>
                      <a:cubicBezTo>
                        <a:pt x="672850" y="528198"/>
                        <a:pt x="718045" y="470280"/>
                        <a:pt x="564937" y="434206"/>
                      </a:cubicBezTo>
                      <a:cubicBezTo>
                        <a:pt x="411830" y="398134"/>
                        <a:pt x="168266" y="477920"/>
                        <a:pt x="111527" y="403728"/>
                      </a:cubicBezTo>
                      <a:cubicBezTo>
                        <a:pt x="54789" y="329536"/>
                        <a:pt x="23775" y="182262"/>
                        <a:pt x="1160" y="118925"/>
                      </a:cubicBezTo>
                      <a:cubicBezTo>
                        <a:pt x="-21455" y="55589"/>
                        <a:pt x="293135" y="-39447"/>
                        <a:pt x="378185" y="43699"/>
                      </a:cubicBezTo>
                      <a:cubicBezTo>
                        <a:pt x="463236" y="126846"/>
                        <a:pt x="532300" y="312435"/>
                        <a:pt x="633233" y="346318"/>
                      </a:cubicBezTo>
                      <a:cubicBezTo>
                        <a:pt x="734166" y="380202"/>
                        <a:pt x="625593" y="216035"/>
                        <a:pt x="558654" y="131300"/>
                      </a:cubicBezTo>
                      <a:cubicBezTo>
                        <a:pt x="491716" y="46565"/>
                        <a:pt x="465179" y="-16409"/>
                        <a:pt x="598917" y="3801"/>
                      </a:cubicBezTo>
                      <a:cubicBezTo>
                        <a:pt x="732655" y="24011"/>
                        <a:pt x="803350" y="187235"/>
                        <a:pt x="817449" y="309074"/>
                      </a:cubicBezTo>
                      <a:cubicBezTo>
                        <a:pt x="831547" y="430912"/>
                        <a:pt x="878651" y="499059"/>
                        <a:pt x="876518" y="438783"/>
                      </a:cubicBezTo>
                      <a:cubicBezTo>
                        <a:pt x="874385" y="378505"/>
                        <a:pt x="852511" y="193655"/>
                        <a:pt x="809766" y="138075"/>
                      </a:cubicBezTo>
                      <a:cubicBezTo>
                        <a:pt x="767021" y="82496"/>
                        <a:pt x="1072163" y="150320"/>
                        <a:pt x="975429" y="615686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B349B57F-272C-4D2C-F18A-E4148AAFD985}"/>
                    </a:ext>
                  </a:extLst>
                </p:cNvPr>
                <p:cNvSpPr/>
                <p:nvPr/>
              </p:nvSpPr>
              <p:spPr>
                <a:xfrm>
                  <a:off x="7265745" y="5588384"/>
                  <a:ext cx="713043" cy="405066"/>
                </a:xfrm>
                <a:custGeom>
                  <a:avLst/>
                  <a:gdLst>
                    <a:gd name="csX0" fmla="*/ 710469 w 713043"/>
                    <a:gd name="csY0" fmla="*/ 404804 h 405066"/>
                    <a:gd name="csX1" fmla="*/ 706408 w 713043"/>
                    <a:gd name="csY1" fmla="*/ 404072 h 405066"/>
                    <a:gd name="csX2" fmla="*/ 2596 w 713043"/>
                    <a:gd name="csY2" fmla="*/ 7746 h 405066"/>
                    <a:gd name="csX3" fmla="*/ 256 w 713043"/>
                    <a:gd name="csY3" fmla="*/ 2590 h 405066"/>
                    <a:gd name="csX4" fmla="*/ 5407 w 713043"/>
                    <a:gd name="csY4" fmla="*/ 256 h 405066"/>
                    <a:gd name="csX5" fmla="*/ 711678 w 713043"/>
                    <a:gd name="csY5" fmla="*/ 398055 h 405066"/>
                    <a:gd name="csX6" fmla="*/ 712053 w 713043"/>
                    <a:gd name="csY6" fmla="*/ 403696 h 405066"/>
                    <a:gd name="csX7" fmla="*/ 710469 w 713043"/>
                    <a:gd name="csY7" fmla="*/ 404804 h 40506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</a:cxnLst>
                  <a:rect l="l" t="t" r="r" b="b"/>
                  <a:pathLst>
                    <a:path w="713043" h="405066">
                      <a:moveTo>
                        <a:pt x="710469" y="404804"/>
                      </a:moveTo>
                      <a:cubicBezTo>
                        <a:pt x="709131" y="405312"/>
                        <a:pt x="707563" y="405088"/>
                        <a:pt x="706408" y="404072"/>
                      </a:cubicBezTo>
                      <a:cubicBezTo>
                        <a:pt x="445160" y="175517"/>
                        <a:pt x="6992" y="9395"/>
                        <a:pt x="2596" y="7746"/>
                      </a:cubicBezTo>
                      <a:cubicBezTo>
                        <a:pt x="525" y="6970"/>
                        <a:pt x="-519" y="4666"/>
                        <a:pt x="256" y="2590"/>
                      </a:cubicBezTo>
                      <a:cubicBezTo>
                        <a:pt x="1030" y="531"/>
                        <a:pt x="3339" y="-521"/>
                        <a:pt x="5407" y="256"/>
                      </a:cubicBezTo>
                      <a:cubicBezTo>
                        <a:pt x="9816" y="1908"/>
                        <a:pt x="449321" y="168526"/>
                        <a:pt x="711678" y="398055"/>
                      </a:cubicBezTo>
                      <a:cubicBezTo>
                        <a:pt x="713340" y="399506"/>
                        <a:pt x="713508" y="402033"/>
                        <a:pt x="712053" y="403696"/>
                      </a:cubicBezTo>
                      <a:cubicBezTo>
                        <a:pt x="711608" y="404212"/>
                        <a:pt x="711060" y="404578"/>
                        <a:pt x="710469" y="404804"/>
                      </a:cubicBezTo>
                      <a:close/>
                    </a:path>
                  </a:pathLst>
                </a:custGeom>
                <a:solidFill>
                  <a:srgbClr val="BDD0FB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76" name="Graphic 55">
                <a:extLst>
                  <a:ext uri="{FF2B5EF4-FFF2-40B4-BE49-F238E27FC236}">
                    <a16:creationId xmlns:a16="http://schemas.microsoft.com/office/drawing/2014/main" id="{AAFE7598-A94E-3B8C-F737-F7D08F18CF8B}"/>
                  </a:ext>
                </a:extLst>
              </p:cNvPr>
              <p:cNvGrpSpPr/>
              <p:nvPr/>
            </p:nvGrpSpPr>
            <p:grpSpPr>
              <a:xfrm>
                <a:off x="7522294" y="4904843"/>
                <a:ext cx="992939" cy="1299625"/>
                <a:chOff x="7522294" y="4904843"/>
                <a:chExt cx="992939" cy="1299625"/>
              </a:xfrm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FA688D1-6B45-7810-4BE7-A66E84E8EB57}"/>
                    </a:ext>
                  </a:extLst>
                </p:cNvPr>
                <p:cNvSpPr/>
                <p:nvPr/>
              </p:nvSpPr>
              <p:spPr>
                <a:xfrm>
                  <a:off x="7522294" y="4904843"/>
                  <a:ext cx="992939" cy="1299625"/>
                </a:xfrm>
                <a:custGeom>
                  <a:avLst/>
                  <a:gdLst>
                    <a:gd name="csX0" fmla="*/ 662446 w 992939"/>
                    <a:gd name="csY0" fmla="*/ 1299457 h 1299625"/>
                    <a:gd name="csX1" fmla="*/ 14461 w 992939"/>
                    <a:gd name="csY1" fmla="*/ 972541 h 1299625"/>
                    <a:gd name="csX2" fmla="*/ 419924 w 992939"/>
                    <a:gd name="csY2" fmla="*/ 1147431 h 1299625"/>
                    <a:gd name="csX3" fmla="*/ 442253 w 992939"/>
                    <a:gd name="csY3" fmla="*/ 1116659 h 1299625"/>
                    <a:gd name="csX4" fmla="*/ 30604 w 992939"/>
                    <a:gd name="csY4" fmla="*/ 596551 h 1299625"/>
                    <a:gd name="csX5" fmla="*/ 300009 w 992939"/>
                    <a:gd name="csY5" fmla="*/ 732469 h 1299625"/>
                    <a:gd name="csX6" fmla="*/ 471757 w 992939"/>
                    <a:gd name="csY6" fmla="*/ 782534 h 1299625"/>
                    <a:gd name="csX7" fmla="*/ 111277 w 992939"/>
                    <a:gd name="csY7" fmla="*/ 356770 h 1299625"/>
                    <a:gd name="csX8" fmla="*/ 268070 w 992939"/>
                    <a:gd name="csY8" fmla="*/ 16164 h 1299625"/>
                    <a:gd name="csX9" fmla="*/ 656483 w 992939"/>
                    <a:gd name="csY9" fmla="*/ 284283 h 1299625"/>
                    <a:gd name="csX10" fmla="*/ 607582 w 992939"/>
                    <a:gd name="csY10" fmla="*/ 767661 h 1299625"/>
                    <a:gd name="csX11" fmla="*/ 733427 w 992939"/>
                    <a:gd name="csY11" fmla="*/ 518220 h 1299625"/>
                    <a:gd name="csX12" fmla="*/ 880226 w 992939"/>
                    <a:gd name="csY12" fmla="*/ 444793 h 1299625"/>
                    <a:gd name="csX13" fmla="*/ 797791 w 992939"/>
                    <a:gd name="csY13" fmla="*/ 898244 h 1299625"/>
                    <a:gd name="csX14" fmla="*/ 733906 w 992939"/>
                    <a:gd name="csY14" fmla="*/ 1061129 h 1299625"/>
                    <a:gd name="csX15" fmla="*/ 941983 w 992939"/>
                    <a:gd name="csY15" fmla="*/ 745386 h 1299625"/>
                    <a:gd name="csX16" fmla="*/ 662446 w 992939"/>
                    <a:gd name="csY16" fmla="*/ 1299457 h 129962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  <a:cxn ang="0">
                      <a:pos x="csX16" y="csY16"/>
                    </a:cxn>
                  </a:cxnLst>
                  <a:rect l="l" t="t" r="r" b="b"/>
                  <a:pathLst>
                    <a:path w="992939" h="1299625">
                      <a:moveTo>
                        <a:pt x="662446" y="1299457"/>
                      </a:moveTo>
                      <a:cubicBezTo>
                        <a:pt x="662446" y="1299457"/>
                        <a:pt x="106597" y="1317796"/>
                        <a:pt x="14461" y="972541"/>
                      </a:cubicBezTo>
                      <a:cubicBezTo>
                        <a:pt x="-59587" y="695064"/>
                        <a:pt x="162117" y="976388"/>
                        <a:pt x="419924" y="1147431"/>
                      </a:cubicBezTo>
                      <a:cubicBezTo>
                        <a:pt x="440156" y="1160853"/>
                        <a:pt x="461294" y="1131722"/>
                        <a:pt x="442253" y="1116659"/>
                      </a:cubicBezTo>
                      <a:cubicBezTo>
                        <a:pt x="255173" y="968656"/>
                        <a:pt x="-14331" y="727363"/>
                        <a:pt x="30604" y="596551"/>
                      </a:cubicBezTo>
                      <a:cubicBezTo>
                        <a:pt x="98438" y="399072"/>
                        <a:pt x="118934" y="506972"/>
                        <a:pt x="300009" y="732469"/>
                      </a:cubicBezTo>
                      <a:cubicBezTo>
                        <a:pt x="481084" y="957968"/>
                        <a:pt x="570754" y="948329"/>
                        <a:pt x="471757" y="782534"/>
                      </a:cubicBezTo>
                      <a:cubicBezTo>
                        <a:pt x="372759" y="616738"/>
                        <a:pt x="94341" y="470173"/>
                        <a:pt x="111277" y="356770"/>
                      </a:cubicBezTo>
                      <a:cubicBezTo>
                        <a:pt x="128214" y="243368"/>
                        <a:pt x="231555" y="90210"/>
                        <a:pt x="268070" y="16164"/>
                      </a:cubicBezTo>
                      <a:cubicBezTo>
                        <a:pt x="304588" y="-57884"/>
                        <a:pt x="657126" y="138270"/>
                        <a:pt x="656483" y="284283"/>
                      </a:cubicBezTo>
                      <a:cubicBezTo>
                        <a:pt x="655838" y="430297"/>
                        <a:pt x="551228" y="649731"/>
                        <a:pt x="607582" y="767661"/>
                      </a:cubicBezTo>
                      <a:cubicBezTo>
                        <a:pt x="663938" y="885589"/>
                        <a:pt x="715913" y="649624"/>
                        <a:pt x="733427" y="518220"/>
                      </a:cubicBezTo>
                      <a:cubicBezTo>
                        <a:pt x="750942" y="386818"/>
                        <a:pt x="783790" y="309622"/>
                        <a:pt x="880226" y="444793"/>
                      </a:cubicBezTo>
                      <a:cubicBezTo>
                        <a:pt x="976661" y="579962"/>
                        <a:pt x="893160" y="781728"/>
                        <a:pt x="797791" y="898244"/>
                      </a:cubicBezTo>
                      <a:cubicBezTo>
                        <a:pt x="702422" y="1014759"/>
                        <a:pt x="682588" y="1114505"/>
                        <a:pt x="733906" y="1061129"/>
                      </a:cubicBezTo>
                      <a:cubicBezTo>
                        <a:pt x="785225" y="1007753"/>
                        <a:pt x="929502" y="830551"/>
                        <a:pt x="941983" y="745386"/>
                      </a:cubicBezTo>
                      <a:cubicBezTo>
                        <a:pt x="954462" y="660220"/>
                        <a:pt x="1155354" y="987174"/>
                        <a:pt x="662446" y="1299457"/>
                      </a:cubicBezTo>
                      <a:close/>
                    </a:path>
                  </a:pathLst>
                </a:custGeom>
                <a:solidFill>
                  <a:srgbClr val="BDD0FB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55DE364-09D3-45AE-14D0-C64A268D15E4}"/>
                    </a:ext>
                  </a:extLst>
                </p:cNvPr>
                <p:cNvSpPr/>
                <p:nvPr/>
              </p:nvSpPr>
              <p:spPr>
                <a:xfrm>
                  <a:off x="7905652" y="5215060"/>
                  <a:ext cx="262094" cy="970597"/>
                </a:xfrm>
                <a:custGeom>
                  <a:avLst/>
                  <a:gdLst>
                    <a:gd name="csX0" fmla="*/ 255104 w 262094"/>
                    <a:gd name="csY0" fmla="*/ 970136 h 970597"/>
                    <a:gd name="csX1" fmla="*/ 252279 w 262094"/>
                    <a:gd name="csY1" fmla="*/ 965933 h 970597"/>
                    <a:gd name="csX2" fmla="*/ 410 w 262094"/>
                    <a:gd name="csY2" fmla="*/ 6872 h 970597"/>
                    <a:gd name="csX3" fmla="*/ 2957 w 262094"/>
                    <a:gd name="csY3" fmla="*/ 406 h 970597"/>
                    <a:gd name="csX4" fmla="*/ 9418 w 262094"/>
                    <a:gd name="csY4" fmla="*/ 2955 h 970597"/>
                    <a:gd name="csX5" fmla="*/ 262088 w 262094"/>
                    <a:gd name="csY5" fmla="*/ 965439 h 970597"/>
                    <a:gd name="csX6" fmla="*/ 257435 w 262094"/>
                    <a:gd name="csY6" fmla="*/ 970591 h 970597"/>
                    <a:gd name="csX7" fmla="*/ 255104 w 262094"/>
                    <a:gd name="csY7" fmla="*/ 970136 h 97059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</a:cxnLst>
                  <a:rect l="l" t="t" r="r" b="b"/>
                  <a:pathLst>
                    <a:path w="262094" h="970597">
                      <a:moveTo>
                        <a:pt x="255104" y="970136"/>
                      </a:moveTo>
                      <a:cubicBezTo>
                        <a:pt x="253511" y="969389"/>
                        <a:pt x="252370" y="967818"/>
                        <a:pt x="252279" y="965933"/>
                      </a:cubicBezTo>
                      <a:cubicBezTo>
                        <a:pt x="230587" y="540363"/>
                        <a:pt x="2711" y="12155"/>
                        <a:pt x="410" y="6872"/>
                      </a:cubicBezTo>
                      <a:cubicBezTo>
                        <a:pt x="-674" y="4383"/>
                        <a:pt x="465" y="1494"/>
                        <a:pt x="2957" y="406"/>
                      </a:cubicBezTo>
                      <a:cubicBezTo>
                        <a:pt x="5434" y="-670"/>
                        <a:pt x="8334" y="467"/>
                        <a:pt x="9418" y="2955"/>
                      </a:cubicBezTo>
                      <a:cubicBezTo>
                        <a:pt x="11726" y="8251"/>
                        <a:pt x="240307" y="538060"/>
                        <a:pt x="262088" y="965439"/>
                      </a:cubicBezTo>
                      <a:cubicBezTo>
                        <a:pt x="262228" y="968143"/>
                        <a:pt x="260143" y="970451"/>
                        <a:pt x="257435" y="970591"/>
                      </a:cubicBezTo>
                      <a:cubicBezTo>
                        <a:pt x="256599" y="970635"/>
                        <a:pt x="255808" y="970465"/>
                        <a:pt x="255104" y="97013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0BEC6063-2EEB-DFD7-BBDB-612CF674F079}"/>
                </a:ext>
              </a:extLst>
            </p:cNvPr>
            <p:cNvGrpSpPr/>
            <p:nvPr/>
          </p:nvGrpSpPr>
          <p:grpSpPr>
            <a:xfrm>
              <a:off x="6425994" y="998405"/>
              <a:ext cx="3290159" cy="3135706"/>
              <a:chOff x="6425994" y="998405"/>
              <a:chExt cx="3290159" cy="3135706"/>
            </a:xfrm>
          </p:grpSpPr>
          <p:grpSp>
            <p:nvGrpSpPr>
              <p:cNvPr id="59" name="Graphic 55">
                <a:extLst>
                  <a:ext uri="{FF2B5EF4-FFF2-40B4-BE49-F238E27FC236}">
                    <a16:creationId xmlns:a16="http://schemas.microsoft.com/office/drawing/2014/main" id="{93157A68-0A74-2BCA-0842-9906D40A24C6}"/>
                  </a:ext>
                </a:extLst>
              </p:cNvPr>
              <p:cNvGrpSpPr/>
              <p:nvPr/>
            </p:nvGrpSpPr>
            <p:grpSpPr>
              <a:xfrm>
                <a:off x="6425994" y="998405"/>
                <a:ext cx="3135706" cy="3135706"/>
                <a:chOff x="6425994" y="998405"/>
                <a:chExt cx="3135706" cy="3135706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51B196B-7B20-00F9-115C-BF1CA3389FD1}"/>
                    </a:ext>
                  </a:extLst>
                </p:cNvPr>
                <p:cNvSpPr/>
                <p:nvPr/>
              </p:nvSpPr>
              <p:spPr>
                <a:xfrm rot="-2700000">
                  <a:off x="6885208" y="1457619"/>
                  <a:ext cx="2217279" cy="2217279"/>
                </a:xfrm>
                <a:prstGeom prst="ellipse">
                  <a:avLst/>
                </a:prstGeom>
                <a:solidFill>
                  <a:srgbClr val="FFFFFF">
                    <a:alpha val="57000"/>
                  </a:srgbClr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66" name="Graphic 55">
                  <a:extLst>
                    <a:ext uri="{FF2B5EF4-FFF2-40B4-BE49-F238E27FC236}">
                      <a16:creationId xmlns:a16="http://schemas.microsoft.com/office/drawing/2014/main" id="{8E0B64BD-BDDA-5F5D-0319-257C7DD81411}"/>
                    </a:ext>
                  </a:extLst>
                </p:cNvPr>
                <p:cNvGrpSpPr/>
                <p:nvPr/>
              </p:nvGrpSpPr>
              <p:grpSpPr>
                <a:xfrm>
                  <a:off x="7000303" y="1572668"/>
                  <a:ext cx="1987160" cy="1987167"/>
                  <a:chOff x="7000303" y="1572668"/>
                  <a:chExt cx="1987160" cy="198716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61711A12-04F5-FBB1-E6F3-E55A7029C646}"/>
                      </a:ext>
                    </a:extLst>
                  </p:cNvPr>
                  <p:cNvSpPr/>
                  <p:nvPr/>
                </p:nvSpPr>
                <p:spPr>
                  <a:xfrm>
                    <a:off x="7047691" y="1620062"/>
                    <a:ext cx="1892382" cy="1892382"/>
                  </a:xfrm>
                  <a:prstGeom prst="ellipse">
                    <a:avLst/>
                  </a:prstGeom>
                  <a:gradFill>
                    <a:gsLst>
                      <a:gs pos="0">
                        <a:srgbClr val="4F52FF"/>
                      </a:gs>
                      <a:gs pos="50000">
                        <a:srgbClr val="474AF0"/>
                      </a:gs>
                      <a:gs pos="100000">
                        <a:srgbClr val="4042E2"/>
                      </a:gs>
                    </a:gsLst>
                    <a:lin ang="761923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09EF0DA0-5E6A-8B56-5E8E-6D1A266AE95A}"/>
                      </a:ext>
                    </a:extLst>
                  </p:cNvPr>
                  <p:cNvSpPr/>
                  <p:nvPr/>
                </p:nvSpPr>
                <p:spPr>
                  <a:xfrm>
                    <a:off x="7000303" y="1572668"/>
                    <a:ext cx="1987160" cy="1987167"/>
                  </a:xfrm>
                  <a:custGeom>
                    <a:avLst/>
                    <a:gdLst>
                      <a:gd name="csX0" fmla="*/ 993580 w 1987160"/>
                      <a:gd name="csY0" fmla="*/ 1987167 h 1987167"/>
                      <a:gd name="csX1" fmla="*/ 0 w 1987160"/>
                      <a:gd name="csY1" fmla="*/ 993584 h 1987167"/>
                      <a:gd name="csX2" fmla="*/ 993580 w 1987160"/>
                      <a:gd name="csY2" fmla="*/ 0 h 1987167"/>
                      <a:gd name="csX3" fmla="*/ 1987160 w 1987160"/>
                      <a:gd name="csY3" fmla="*/ 993584 h 1987167"/>
                      <a:gd name="csX4" fmla="*/ 993580 w 1987160"/>
                      <a:gd name="csY4" fmla="*/ 1987167 h 1987167"/>
                      <a:gd name="csX5" fmla="*/ 993580 w 1987160"/>
                      <a:gd name="csY5" fmla="*/ 47394 h 1987167"/>
                      <a:gd name="csX6" fmla="*/ 47394 w 1987160"/>
                      <a:gd name="csY6" fmla="*/ 993584 h 1987167"/>
                      <a:gd name="csX7" fmla="*/ 993580 w 1987160"/>
                      <a:gd name="csY7" fmla="*/ 1939773 h 1987167"/>
                      <a:gd name="csX8" fmla="*/ 1939766 w 1987160"/>
                      <a:gd name="csY8" fmla="*/ 993584 h 1987167"/>
                      <a:gd name="csX9" fmla="*/ 993580 w 1987160"/>
                      <a:gd name="csY9" fmla="*/ 47394 h 198716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1987160" h="1987167">
                        <a:moveTo>
                          <a:pt x="993580" y="1987167"/>
                        </a:moveTo>
                        <a:cubicBezTo>
                          <a:pt x="445720" y="1987167"/>
                          <a:pt x="0" y="1541451"/>
                          <a:pt x="0" y="993584"/>
                        </a:cubicBezTo>
                        <a:cubicBezTo>
                          <a:pt x="0" y="445716"/>
                          <a:pt x="445720" y="0"/>
                          <a:pt x="993580" y="0"/>
                        </a:cubicBezTo>
                        <a:cubicBezTo>
                          <a:pt x="1541440" y="0"/>
                          <a:pt x="1987160" y="445716"/>
                          <a:pt x="1987160" y="993584"/>
                        </a:cubicBezTo>
                        <a:cubicBezTo>
                          <a:pt x="1987160" y="1541451"/>
                          <a:pt x="1541438" y="1987167"/>
                          <a:pt x="993580" y="1987167"/>
                        </a:cubicBezTo>
                        <a:close/>
                        <a:moveTo>
                          <a:pt x="993580" y="47394"/>
                        </a:moveTo>
                        <a:cubicBezTo>
                          <a:pt x="471851" y="47394"/>
                          <a:pt x="47394" y="471851"/>
                          <a:pt x="47394" y="993584"/>
                        </a:cubicBezTo>
                        <a:cubicBezTo>
                          <a:pt x="47394" y="1515318"/>
                          <a:pt x="471849" y="1939773"/>
                          <a:pt x="993580" y="1939773"/>
                        </a:cubicBezTo>
                        <a:cubicBezTo>
                          <a:pt x="1515311" y="1939773"/>
                          <a:pt x="1939766" y="1515318"/>
                          <a:pt x="1939766" y="993584"/>
                        </a:cubicBezTo>
                        <a:cubicBezTo>
                          <a:pt x="1939764" y="471851"/>
                          <a:pt x="1515309" y="47394"/>
                          <a:pt x="993580" y="47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7" name="Graphic 55">
                  <a:extLst>
                    <a:ext uri="{FF2B5EF4-FFF2-40B4-BE49-F238E27FC236}">
                      <a16:creationId xmlns:a16="http://schemas.microsoft.com/office/drawing/2014/main" id="{3AF2D637-9C2F-156E-010D-94B9FC319296}"/>
                    </a:ext>
                  </a:extLst>
                </p:cNvPr>
                <p:cNvGrpSpPr/>
                <p:nvPr/>
              </p:nvGrpSpPr>
              <p:grpSpPr>
                <a:xfrm>
                  <a:off x="7369649" y="1942022"/>
                  <a:ext cx="1248466" cy="1248468"/>
                  <a:chOff x="7369649" y="1942022"/>
                  <a:chExt cx="1248466" cy="1248468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427A68A8-E9AE-688E-E08E-BC86C361D2B7}"/>
                      </a:ext>
                    </a:extLst>
                  </p:cNvPr>
                  <p:cNvSpPr/>
                  <p:nvPr/>
                </p:nvSpPr>
                <p:spPr>
                  <a:xfrm>
                    <a:off x="7417040" y="1989410"/>
                    <a:ext cx="1153685" cy="115368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4F52FF"/>
                      </a:gs>
                      <a:gs pos="50000">
                        <a:srgbClr val="474AF0"/>
                      </a:gs>
                      <a:gs pos="100000">
                        <a:srgbClr val="4042E2"/>
                      </a:gs>
                    </a:gsLst>
                    <a:lin ang="761923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444FF0F2-8839-498B-748D-62AEF26F1573}"/>
                      </a:ext>
                    </a:extLst>
                  </p:cNvPr>
                  <p:cNvSpPr/>
                  <p:nvPr/>
                </p:nvSpPr>
                <p:spPr>
                  <a:xfrm>
                    <a:off x="7369649" y="1942022"/>
                    <a:ext cx="1248466" cy="1248468"/>
                  </a:xfrm>
                  <a:custGeom>
                    <a:avLst/>
                    <a:gdLst>
                      <a:gd name="csX0" fmla="*/ 624233 w 1248466"/>
                      <a:gd name="csY0" fmla="*/ 1248468 h 1248468"/>
                      <a:gd name="csX1" fmla="*/ 0 w 1248466"/>
                      <a:gd name="csY1" fmla="*/ 624230 h 1248468"/>
                      <a:gd name="csX2" fmla="*/ 624233 w 1248466"/>
                      <a:gd name="csY2" fmla="*/ 0 h 1248468"/>
                      <a:gd name="csX3" fmla="*/ 1248467 w 1248466"/>
                      <a:gd name="csY3" fmla="*/ 624230 h 1248468"/>
                      <a:gd name="csX4" fmla="*/ 624233 w 1248466"/>
                      <a:gd name="csY4" fmla="*/ 1248468 h 1248468"/>
                      <a:gd name="csX5" fmla="*/ 624233 w 1248466"/>
                      <a:gd name="csY5" fmla="*/ 94781 h 1248468"/>
                      <a:gd name="csX6" fmla="*/ 94781 w 1248466"/>
                      <a:gd name="csY6" fmla="*/ 624230 h 1248468"/>
                      <a:gd name="csX7" fmla="*/ 624233 w 1248466"/>
                      <a:gd name="csY7" fmla="*/ 1153688 h 1248468"/>
                      <a:gd name="csX8" fmla="*/ 1153686 w 1248466"/>
                      <a:gd name="csY8" fmla="*/ 624230 h 1248468"/>
                      <a:gd name="csX9" fmla="*/ 624233 w 1248466"/>
                      <a:gd name="csY9" fmla="*/ 94781 h 124846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1248466" h="1248468">
                        <a:moveTo>
                          <a:pt x="624233" y="1248468"/>
                        </a:moveTo>
                        <a:cubicBezTo>
                          <a:pt x="280030" y="1248468"/>
                          <a:pt x="0" y="968435"/>
                          <a:pt x="0" y="624230"/>
                        </a:cubicBezTo>
                        <a:cubicBezTo>
                          <a:pt x="0" y="280025"/>
                          <a:pt x="280030" y="0"/>
                          <a:pt x="624233" y="0"/>
                        </a:cubicBezTo>
                        <a:cubicBezTo>
                          <a:pt x="968436" y="0"/>
                          <a:pt x="1248467" y="280026"/>
                          <a:pt x="1248467" y="624230"/>
                        </a:cubicBezTo>
                        <a:cubicBezTo>
                          <a:pt x="1248467" y="968433"/>
                          <a:pt x="968436" y="1248468"/>
                          <a:pt x="624233" y="1248468"/>
                        </a:cubicBezTo>
                        <a:close/>
                        <a:moveTo>
                          <a:pt x="624233" y="94781"/>
                        </a:moveTo>
                        <a:cubicBezTo>
                          <a:pt x="332293" y="94781"/>
                          <a:pt x="94781" y="332289"/>
                          <a:pt x="94781" y="624230"/>
                        </a:cubicBezTo>
                        <a:cubicBezTo>
                          <a:pt x="94781" y="916170"/>
                          <a:pt x="332293" y="1153688"/>
                          <a:pt x="624233" y="1153688"/>
                        </a:cubicBezTo>
                        <a:cubicBezTo>
                          <a:pt x="916175" y="1153688"/>
                          <a:pt x="1153686" y="916172"/>
                          <a:pt x="1153686" y="624230"/>
                        </a:cubicBezTo>
                        <a:cubicBezTo>
                          <a:pt x="1153686" y="332288"/>
                          <a:pt x="916173" y="94781"/>
                          <a:pt x="624233" y="947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8" name="Graphic 55">
                  <a:extLst>
                    <a:ext uri="{FF2B5EF4-FFF2-40B4-BE49-F238E27FC236}">
                      <a16:creationId xmlns:a16="http://schemas.microsoft.com/office/drawing/2014/main" id="{19A3600A-EBE4-BCF3-5144-642869062A1C}"/>
                    </a:ext>
                  </a:extLst>
                </p:cNvPr>
                <p:cNvGrpSpPr/>
                <p:nvPr/>
              </p:nvGrpSpPr>
              <p:grpSpPr>
                <a:xfrm>
                  <a:off x="7723008" y="2295371"/>
                  <a:ext cx="541754" cy="541759"/>
                  <a:chOff x="7723008" y="2295371"/>
                  <a:chExt cx="541754" cy="541759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1694D5FD-0C76-C5B4-5BEA-8D3BC2C61FC3}"/>
                      </a:ext>
                    </a:extLst>
                  </p:cNvPr>
                  <p:cNvSpPr/>
                  <p:nvPr/>
                </p:nvSpPr>
                <p:spPr>
                  <a:xfrm>
                    <a:off x="7770397" y="2342767"/>
                    <a:ext cx="446971" cy="44697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4F52FF"/>
                      </a:gs>
                      <a:gs pos="50000">
                        <a:srgbClr val="474AF0"/>
                      </a:gs>
                      <a:gs pos="100000">
                        <a:srgbClr val="4042E2"/>
                      </a:gs>
                    </a:gsLst>
                    <a:lin ang="7619232" scaled="1"/>
                  </a:gra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0B64AFDB-6D95-67D5-D749-5A4FDB18E9F7}"/>
                      </a:ext>
                    </a:extLst>
                  </p:cNvPr>
                  <p:cNvSpPr/>
                  <p:nvPr/>
                </p:nvSpPr>
                <p:spPr>
                  <a:xfrm>
                    <a:off x="7723008" y="2295371"/>
                    <a:ext cx="541754" cy="541759"/>
                  </a:xfrm>
                  <a:custGeom>
                    <a:avLst/>
                    <a:gdLst>
                      <a:gd name="csX0" fmla="*/ 270874 w 541754"/>
                      <a:gd name="csY0" fmla="*/ 541760 h 541759"/>
                      <a:gd name="csX1" fmla="*/ 0 w 541754"/>
                      <a:gd name="csY1" fmla="*/ 270880 h 541759"/>
                      <a:gd name="csX2" fmla="*/ 270874 w 541754"/>
                      <a:gd name="csY2" fmla="*/ 0 h 541759"/>
                      <a:gd name="csX3" fmla="*/ 541754 w 541754"/>
                      <a:gd name="csY3" fmla="*/ 270880 h 541759"/>
                      <a:gd name="csX4" fmla="*/ 270874 w 541754"/>
                      <a:gd name="csY4" fmla="*/ 541760 h 541759"/>
                      <a:gd name="csX5" fmla="*/ 270874 w 541754"/>
                      <a:gd name="csY5" fmla="*/ 94783 h 541759"/>
                      <a:gd name="csX6" fmla="*/ 94781 w 541754"/>
                      <a:gd name="csY6" fmla="*/ 270882 h 541759"/>
                      <a:gd name="csX7" fmla="*/ 270874 w 541754"/>
                      <a:gd name="csY7" fmla="*/ 446981 h 541759"/>
                      <a:gd name="csX8" fmla="*/ 446973 w 541754"/>
                      <a:gd name="csY8" fmla="*/ 270882 h 541759"/>
                      <a:gd name="csX9" fmla="*/ 270874 w 541754"/>
                      <a:gd name="csY9" fmla="*/ 94783 h 54175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</a:cxnLst>
                    <a:rect l="l" t="t" r="r" b="b"/>
                    <a:pathLst>
                      <a:path w="541754" h="541759">
                        <a:moveTo>
                          <a:pt x="270874" y="541760"/>
                        </a:moveTo>
                        <a:cubicBezTo>
                          <a:pt x="121514" y="541760"/>
                          <a:pt x="0" y="420246"/>
                          <a:pt x="0" y="270880"/>
                        </a:cubicBezTo>
                        <a:cubicBezTo>
                          <a:pt x="0" y="121514"/>
                          <a:pt x="121514" y="0"/>
                          <a:pt x="270874" y="0"/>
                        </a:cubicBezTo>
                        <a:cubicBezTo>
                          <a:pt x="420237" y="0"/>
                          <a:pt x="541754" y="121514"/>
                          <a:pt x="541754" y="270880"/>
                        </a:cubicBezTo>
                        <a:cubicBezTo>
                          <a:pt x="541754" y="420246"/>
                          <a:pt x="420235" y="541760"/>
                          <a:pt x="270874" y="541760"/>
                        </a:cubicBezTo>
                        <a:close/>
                        <a:moveTo>
                          <a:pt x="270874" y="94783"/>
                        </a:moveTo>
                        <a:cubicBezTo>
                          <a:pt x="173776" y="94783"/>
                          <a:pt x="94781" y="173777"/>
                          <a:pt x="94781" y="270882"/>
                        </a:cubicBezTo>
                        <a:cubicBezTo>
                          <a:pt x="94781" y="367984"/>
                          <a:pt x="173776" y="446981"/>
                          <a:pt x="270874" y="446981"/>
                        </a:cubicBezTo>
                        <a:cubicBezTo>
                          <a:pt x="367973" y="446981"/>
                          <a:pt x="446973" y="367984"/>
                          <a:pt x="446973" y="270882"/>
                        </a:cubicBezTo>
                        <a:cubicBezTo>
                          <a:pt x="446972" y="173777"/>
                          <a:pt x="367973" y="94783"/>
                          <a:pt x="270874" y="947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9" cap="flat">
                    <a:noFill/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60" name="Graphic 55">
                <a:extLst>
                  <a:ext uri="{FF2B5EF4-FFF2-40B4-BE49-F238E27FC236}">
                    <a16:creationId xmlns:a16="http://schemas.microsoft.com/office/drawing/2014/main" id="{A832D96C-808E-6A75-8EB0-30C2875100AB}"/>
                  </a:ext>
                </a:extLst>
              </p:cNvPr>
              <p:cNvGrpSpPr/>
              <p:nvPr/>
            </p:nvGrpSpPr>
            <p:grpSpPr>
              <a:xfrm>
                <a:off x="8008366" y="1252299"/>
                <a:ext cx="1707787" cy="1319294"/>
                <a:chOff x="8008366" y="1252299"/>
                <a:chExt cx="1707787" cy="1319294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0DD1B38-C450-09D8-30AD-7D1D61C6849D}"/>
                    </a:ext>
                  </a:extLst>
                </p:cNvPr>
                <p:cNvSpPr/>
                <p:nvPr/>
              </p:nvSpPr>
              <p:spPr>
                <a:xfrm>
                  <a:off x="8257834" y="1404539"/>
                  <a:ext cx="1310717" cy="986703"/>
                </a:xfrm>
                <a:custGeom>
                  <a:avLst/>
                  <a:gdLst>
                    <a:gd name="csX0" fmla="*/ 1285557 w 1310717"/>
                    <a:gd name="csY0" fmla="*/ 0 h 986703"/>
                    <a:gd name="csX1" fmla="*/ 1310717 w 1310717"/>
                    <a:gd name="csY1" fmla="*/ 33950 h 986703"/>
                    <a:gd name="csX2" fmla="*/ 25160 w 1310717"/>
                    <a:gd name="csY2" fmla="*/ 986704 h 986703"/>
                    <a:gd name="csX3" fmla="*/ 0 w 1310717"/>
                    <a:gd name="csY3" fmla="*/ 952756 h 98670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1310717" h="986703">
                      <a:moveTo>
                        <a:pt x="1285557" y="0"/>
                      </a:moveTo>
                      <a:lnTo>
                        <a:pt x="1310717" y="33950"/>
                      </a:lnTo>
                      <a:lnTo>
                        <a:pt x="25160" y="986704"/>
                      </a:lnTo>
                      <a:lnTo>
                        <a:pt x="0" y="9527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2023719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A2616F6-7A1C-079D-5C10-88FF77CFB024}"/>
                    </a:ext>
                  </a:extLst>
                </p:cNvPr>
                <p:cNvSpPr/>
                <p:nvPr/>
              </p:nvSpPr>
              <p:spPr>
                <a:xfrm>
                  <a:off x="8008366" y="2287561"/>
                  <a:ext cx="352519" cy="284031"/>
                </a:xfrm>
                <a:custGeom>
                  <a:avLst/>
                  <a:gdLst>
                    <a:gd name="csX0" fmla="*/ 281004 w 352519"/>
                    <a:gd name="csY0" fmla="*/ 1534 h 284031"/>
                    <a:gd name="csX1" fmla="*/ 349051 w 352519"/>
                    <a:gd name="csY1" fmla="*/ 93352 h 284031"/>
                    <a:gd name="csX2" fmla="*/ 17927 w 352519"/>
                    <a:gd name="csY2" fmla="*/ 282342 h 284031"/>
                    <a:gd name="csX3" fmla="*/ 3850 w 352519"/>
                    <a:gd name="csY3" fmla="*/ 263349 h 284031"/>
                    <a:gd name="csX4" fmla="*/ 281004 w 352519"/>
                    <a:gd name="csY4" fmla="*/ 1534 h 28403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352519" h="284031">
                      <a:moveTo>
                        <a:pt x="281004" y="1534"/>
                      </a:moveTo>
                      <a:cubicBezTo>
                        <a:pt x="300480" y="-12901"/>
                        <a:pt x="368529" y="78919"/>
                        <a:pt x="349051" y="93352"/>
                      </a:cubicBezTo>
                      <a:lnTo>
                        <a:pt x="17927" y="282342"/>
                      </a:lnTo>
                      <a:cubicBezTo>
                        <a:pt x="5693" y="289324"/>
                        <a:pt x="-6389" y="273022"/>
                        <a:pt x="3850" y="263349"/>
                      </a:cubicBezTo>
                      <a:lnTo>
                        <a:pt x="281004" y="15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518202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899EF27-DD2C-263F-D8CF-61E6AC4D6970}"/>
                    </a:ext>
                  </a:extLst>
                </p:cNvPr>
                <p:cNvSpPr/>
                <p:nvPr/>
              </p:nvSpPr>
              <p:spPr>
                <a:xfrm>
                  <a:off x="9207499" y="1439033"/>
                  <a:ext cx="508654" cy="276821"/>
                </a:xfrm>
                <a:custGeom>
                  <a:avLst/>
                  <a:gdLst>
                    <a:gd name="csX0" fmla="*/ 360318 w 508654"/>
                    <a:gd name="csY0" fmla="*/ 0 h 276821"/>
                    <a:gd name="csX1" fmla="*/ 508655 w 508654"/>
                    <a:gd name="csY1" fmla="*/ 37351 h 276821"/>
                    <a:gd name="csX2" fmla="*/ 271231 w 508654"/>
                    <a:gd name="csY2" fmla="*/ 213312 h 276821"/>
                    <a:gd name="csX3" fmla="*/ 0 w 508654"/>
                    <a:gd name="csY3" fmla="*/ 267041 h 276821"/>
                    <a:gd name="csX4" fmla="*/ 0 w 508654"/>
                    <a:gd name="csY4" fmla="*/ 267041 h 276821"/>
                    <a:gd name="csX5" fmla="*/ 360318 w 508654"/>
                    <a:gd name="csY5" fmla="*/ 0 h 27682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</a:cxnLst>
                  <a:rect l="l" t="t" r="r" b="b"/>
                  <a:pathLst>
                    <a:path w="508654" h="276821">
                      <a:moveTo>
                        <a:pt x="360318" y="0"/>
                      </a:moveTo>
                      <a:lnTo>
                        <a:pt x="508655" y="37351"/>
                      </a:lnTo>
                      <a:lnTo>
                        <a:pt x="271231" y="213312"/>
                      </a:lnTo>
                      <a:cubicBezTo>
                        <a:pt x="193440" y="270963"/>
                        <a:pt x="93894" y="290683"/>
                        <a:pt x="0" y="267041"/>
                      </a:cubicBezTo>
                      <a:lnTo>
                        <a:pt x="0" y="267041"/>
                      </a:lnTo>
                      <a:lnTo>
                        <a:pt x="360318" y="0"/>
                      </a:ln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E209F7B-8E8D-1DD5-73C4-4868614E7C0F}"/>
                    </a:ext>
                  </a:extLst>
                </p:cNvPr>
                <p:cNvSpPr/>
                <p:nvPr/>
              </p:nvSpPr>
              <p:spPr>
                <a:xfrm>
                  <a:off x="9182339" y="1252299"/>
                  <a:ext cx="367740" cy="419826"/>
                </a:xfrm>
                <a:custGeom>
                  <a:avLst/>
                  <a:gdLst>
                    <a:gd name="csX0" fmla="*/ 360319 w 367740"/>
                    <a:gd name="csY0" fmla="*/ 152786 h 419826"/>
                    <a:gd name="csX1" fmla="*/ 367740 w 367740"/>
                    <a:gd name="csY1" fmla="*/ 0 h 419826"/>
                    <a:gd name="csX2" fmla="*/ 130317 w 367740"/>
                    <a:gd name="csY2" fmla="*/ 175960 h 419826"/>
                    <a:gd name="csX3" fmla="*/ 0 w 367740"/>
                    <a:gd name="csY3" fmla="*/ 419826 h 419826"/>
                    <a:gd name="csX4" fmla="*/ 0 w 367740"/>
                    <a:gd name="csY4" fmla="*/ 419826 h 419826"/>
                    <a:gd name="csX5" fmla="*/ 360319 w 367740"/>
                    <a:gd name="csY5" fmla="*/ 152786 h 41982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</a:cxnLst>
                  <a:rect l="l" t="t" r="r" b="b"/>
                  <a:pathLst>
                    <a:path w="367740" h="419826">
                      <a:moveTo>
                        <a:pt x="360319" y="152786"/>
                      </a:moveTo>
                      <a:lnTo>
                        <a:pt x="367740" y="0"/>
                      </a:lnTo>
                      <a:lnTo>
                        <a:pt x="130317" y="175960"/>
                      </a:lnTo>
                      <a:cubicBezTo>
                        <a:pt x="52528" y="233612"/>
                        <a:pt x="4699" y="323115"/>
                        <a:pt x="0" y="419826"/>
                      </a:cubicBezTo>
                      <a:lnTo>
                        <a:pt x="0" y="419826"/>
                      </a:lnTo>
                      <a:lnTo>
                        <a:pt x="360319" y="152786"/>
                      </a:lnTo>
                      <a:close/>
                    </a:path>
                  </a:pathLst>
                </a:custGeom>
                <a:solidFill>
                  <a:srgbClr val="91B3FA"/>
                </a:soli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grpSp>
          <p:nvGrpSpPr>
            <p:cNvPr id="24" name="Graphic 55">
              <a:extLst>
                <a:ext uri="{FF2B5EF4-FFF2-40B4-BE49-F238E27FC236}">
                  <a16:creationId xmlns:a16="http://schemas.microsoft.com/office/drawing/2014/main" id="{01FD0C78-5837-A451-3E33-C4EB3356C283}"/>
                </a:ext>
              </a:extLst>
            </p:cNvPr>
            <p:cNvGrpSpPr/>
            <p:nvPr/>
          </p:nvGrpSpPr>
          <p:grpSpPr>
            <a:xfrm>
              <a:off x="6164350" y="3695902"/>
              <a:ext cx="935101" cy="2549913"/>
              <a:chOff x="6164350" y="3695902"/>
              <a:chExt cx="935101" cy="2549913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B798A-94D5-B2F5-E1AF-DA37583BFAE6}"/>
                  </a:ext>
                </a:extLst>
              </p:cNvPr>
              <p:cNvSpPr/>
              <p:nvPr/>
            </p:nvSpPr>
            <p:spPr>
              <a:xfrm>
                <a:off x="6439412" y="3796643"/>
                <a:ext cx="446944" cy="634078"/>
              </a:xfrm>
              <a:custGeom>
                <a:avLst/>
                <a:gdLst>
                  <a:gd name="csX0" fmla="*/ 360210 w 446944"/>
                  <a:gd name="csY0" fmla="*/ 0 h 634078"/>
                  <a:gd name="csX1" fmla="*/ 295375 w 446944"/>
                  <a:gd name="csY1" fmla="*/ 57239 h 634078"/>
                  <a:gd name="csX2" fmla="*/ 220757 w 446944"/>
                  <a:gd name="csY2" fmla="*/ 133246 h 634078"/>
                  <a:gd name="csX3" fmla="*/ 174387 w 446944"/>
                  <a:gd name="csY3" fmla="*/ 181951 h 634078"/>
                  <a:gd name="csX4" fmla="*/ 1974 w 446944"/>
                  <a:gd name="csY4" fmla="*/ 330931 h 634078"/>
                  <a:gd name="csX5" fmla="*/ 75969 w 446944"/>
                  <a:gd name="csY5" fmla="*/ 454730 h 634078"/>
                  <a:gd name="csX6" fmla="*/ 123067 w 446944"/>
                  <a:gd name="csY6" fmla="*/ 526474 h 634078"/>
                  <a:gd name="csX7" fmla="*/ 180168 w 446944"/>
                  <a:gd name="csY7" fmla="*/ 622228 h 634078"/>
                  <a:gd name="csX8" fmla="*/ 422163 w 446944"/>
                  <a:gd name="csY8" fmla="*/ 470869 h 634078"/>
                  <a:gd name="csX9" fmla="*/ 446944 w 446944"/>
                  <a:gd name="csY9" fmla="*/ 95032 h 634078"/>
                  <a:gd name="csX10" fmla="*/ 360210 w 446944"/>
                  <a:gd name="csY10" fmla="*/ 0 h 6340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446944" h="634078">
                    <a:moveTo>
                      <a:pt x="360210" y="0"/>
                    </a:moveTo>
                    <a:cubicBezTo>
                      <a:pt x="360210" y="0"/>
                      <a:pt x="305444" y="26639"/>
                      <a:pt x="295375" y="57239"/>
                    </a:cubicBezTo>
                    <a:cubicBezTo>
                      <a:pt x="287295" y="81793"/>
                      <a:pt x="226739" y="84958"/>
                      <a:pt x="220757" y="133246"/>
                    </a:cubicBezTo>
                    <a:cubicBezTo>
                      <a:pt x="217669" y="158179"/>
                      <a:pt x="199220" y="178145"/>
                      <a:pt x="174387" y="181951"/>
                    </a:cubicBezTo>
                    <a:cubicBezTo>
                      <a:pt x="112540" y="191431"/>
                      <a:pt x="17226" y="223549"/>
                      <a:pt x="1974" y="330931"/>
                    </a:cubicBezTo>
                    <a:cubicBezTo>
                      <a:pt x="-9666" y="412894"/>
                      <a:pt x="32118" y="443973"/>
                      <a:pt x="75969" y="454730"/>
                    </a:cubicBezTo>
                    <a:cubicBezTo>
                      <a:pt x="108175" y="462630"/>
                      <a:pt x="129581" y="493957"/>
                      <a:pt x="123067" y="526474"/>
                    </a:cubicBezTo>
                    <a:cubicBezTo>
                      <a:pt x="116817" y="557663"/>
                      <a:pt x="126136" y="593716"/>
                      <a:pt x="180168" y="622228"/>
                    </a:cubicBezTo>
                    <a:cubicBezTo>
                      <a:pt x="301247" y="686116"/>
                      <a:pt x="422163" y="470869"/>
                      <a:pt x="422163" y="470869"/>
                    </a:cubicBezTo>
                    <a:lnTo>
                      <a:pt x="446944" y="95032"/>
                    </a:lnTo>
                    <a:lnTo>
                      <a:pt x="360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6704076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38C9D66-DAF9-A6F4-AA47-53B87313C36C}"/>
                  </a:ext>
                </a:extLst>
              </p:cNvPr>
              <p:cNvSpPr/>
              <p:nvPr/>
            </p:nvSpPr>
            <p:spPr>
              <a:xfrm>
                <a:off x="6164350" y="6128592"/>
                <a:ext cx="137750" cy="115413"/>
              </a:xfrm>
              <a:custGeom>
                <a:avLst/>
                <a:gdLst>
                  <a:gd name="csX0" fmla="*/ 137586 w 137750"/>
                  <a:gd name="csY0" fmla="*/ 24672 h 115413"/>
                  <a:gd name="csX1" fmla="*/ 129750 w 137750"/>
                  <a:gd name="csY1" fmla="*/ 89082 h 115413"/>
                  <a:gd name="csX2" fmla="*/ 106415 w 137750"/>
                  <a:gd name="csY2" fmla="*/ 112360 h 115413"/>
                  <a:gd name="csX3" fmla="*/ 20209 w 137750"/>
                  <a:gd name="csY3" fmla="*/ 113710 h 115413"/>
                  <a:gd name="csX4" fmla="*/ 1077 w 137750"/>
                  <a:gd name="csY4" fmla="*/ 84157 h 115413"/>
                  <a:gd name="csX5" fmla="*/ 44284 w 137750"/>
                  <a:gd name="csY5" fmla="*/ 0 h 115413"/>
                  <a:gd name="csX6" fmla="*/ 115737 w 137750"/>
                  <a:gd name="csY6" fmla="*/ 0 h 115413"/>
                  <a:gd name="csX7" fmla="*/ 137586 w 137750"/>
                  <a:gd name="csY7" fmla="*/ 24672 h 1154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137750" h="115413">
                    <a:moveTo>
                      <a:pt x="137586" y="24672"/>
                    </a:moveTo>
                    <a:lnTo>
                      <a:pt x="129750" y="89082"/>
                    </a:lnTo>
                    <a:cubicBezTo>
                      <a:pt x="128264" y="101300"/>
                      <a:pt x="118644" y="110963"/>
                      <a:pt x="106415" y="112360"/>
                    </a:cubicBezTo>
                    <a:cubicBezTo>
                      <a:pt x="85765" y="114719"/>
                      <a:pt x="52630" y="117137"/>
                      <a:pt x="20209" y="113710"/>
                    </a:cubicBezTo>
                    <a:cubicBezTo>
                      <a:pt x="5979" y="112205"/>
                      <a:pt x="-3260" y="97795"/>
                      <a:pt x="1077" y="84157"/>
                    </a:cubicBezTo>
                    <a:cubicBezTo>
                      <a:pt x="8979" y="59293"/>
                      <a:pt x="23436" y="21966"/>
                      <a:pt x="44284" y="0"/>
                    </a:cubicBezTo>
                    <a:lnTo>
                      <a:pt x="115737" y="0"/>
                    </a:lnTo>
                    <a:cubicBezTo>
                      <a:pt x="128948" y="2"/>
                      <a:pt x="139182" y="11559"/>
                      <a:pt x="137586" y="246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1080000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5319502-B981-ACA8-3B90-6E763B2C80A4}"/>
                  </a:ext>
                </a:extLst>
              </p:cNvPr>
              <p:cNvSpPr/>
              <p:nvPr/>
            </p:nvSpPr>
            <p:spPr>
              <a:xfrm>
                <a:off x="6723696" y="5398727"/>
                <a:ext cx="191567" cy="830568"/>
              </a:xfrm>
              <a:custGeom>
                <a:avLst/>
                <a:gdLst>
                  <a:gd name="csX0" fmla="*/ 137878 w 191567"/>
                  <a:gd name="csY0" fmla="*/ 0 h 830568"/>
                  <a:gd name="csX1" fmla="*/ 149937 w 191567"/>
                  <a:gd name="csY1" fmla="*/ 70942 h 830568"/>
                  <a:gd name="csX2" fmla="*/ 102368 w 191567"/>
                  <a:gd name="csY2" fmla="*/ 643658 h 830568"/>
                  <a:gd name="csX3" fmla="*/ 121343 w 191567"/>
                  <a:gd name="csY3" fmla="*/ 716530 h 830568"/>
                  <a:gd name="csX4" fmla="*/ 191568 w 191567"/>
                  <a:gd name="csY4" fmla="*/ 830568 h 830568"/>
                  <a:gd name="csX5" fmla="*/ 13092 w 191567"/>
                  <a:gd name="csY5" fmla="*/ 725251 h 830568"/>
                  <a:gd name="csX6" fmla="*/ 9539 w 191567"/>
                  <a:gd name="csY6" fmla="*/ 703472 h 830568"/>
                  <a:gd name="csX7" fmla="*/ 38756 w 191567"/>
                  <a:gd name="csY7" fmla="*/ 663302 h 830568"/>
                  <a:gd name="csX8" fmla="*/ 488 w 191567"/>
                  <a:gd name="csY8" fmla="*/ 205028 h 830568"/>
                  <a:gd name="csX9" fmla="*/ 16489 w 191567"/>
                  <a:gd name="csY9" fmla="*/ 127261 h 830568"/>
                  <a:gd name="csX10" fmla="*/ 53406 w 191567"/>
                  <a:gd name="csY10" fmla="*/ 57909 h 830568"/>
                  <a:gd name="csX11" fmla="*/ 137878 w 191567"/>
                  <a:gd name="csY11" fmla="*/ 0 h 83056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</a:cxnLst>
                <a:rect l="l" t="t" r="r" b="b"/>
                <a:pathLst>
                  <a:path w="191567" h="830568">
                    <a:moveTo>
                      <a:pt x="137878" y="0"/>
                    </a:moveTo>
                    <a:lnTo>
                      <a:pt x="149937" y="70942"/>
                    </a:lnTo>
                    <a:cubicBezTo>
                      <a:pt x="149937" y="70942"/>
                      <a:pt x="109551" y="480025"/>
                      <a:pt x="102368" y="643658"/>
                    </a:cubicBezTo>
                    <a:cubicBezTo>
                      <a:pt x="101242" y="669311"/>
                      <a:pt x="107878" y="694664"/>
                      <a:pt x="121343" y="716530"/>
                    </a:cubicBezTo>
                    <a:lnTo>
                      <a:pt x="191568" y="830568"/>
                    </a:lnTo>
                    <a:lnTo>
                      <a:pt x="13092" y="725251"/>
                    </a:lnTo>
                    <a:lnTo>
                      <a:pt x="9539" y="703472"/>
                    </a:lnTo>
                    <a:lnTo>
                      <a:pt x="38756" y="663302"/>
                    </a:lnTo>
                    <a:lnTo>
                      <a:pt x="488" y="205028"/>
                    </a:lnTo>
                    <a:cubicBezTo>
                      <a:pt x="-1761" y="178108"/>
                      <a:pt x="3794" y="151109"/>
                      <a:pt x="16489" y="127261"/>
                    </a:cubicBezTo>
                    <a:lnTo>
                      <a:pt x="53406" y="57909"/>
                    </a:lnTo>
                    <a:lnTo>
                      <a:pt x="137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A22B25"/>
                  </a:gs>
                  <a:gs pos="50000">
                    <a:srgbClr val="B13630"/>
                  </a:gs>
                  <a:gs pos="100000">
                    <a:srgbClr val="C0423C"/>
                  </a:gs>
                </a:gsLst>
                <a:lin ang="15906577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4F0B9F-729E-4F2F-5F55-CF6735C848E2}"/>
                  </a:ext>
                </a:extLst>
              </p:cNvPr>
              <p:cNvSpPr/>
              <p:nvPr/>
            </p:nvSpPr>
            <p:spPr>
              <a:xfrm>
                <a:off x="6719187" y="6076484"/>
                <a:ext cx="222891" cy="169331"/>
              </a:xfrm>
              <a:custGeom>
                <a:avLst/>
                <a:gdLst>
                  <a:gd name="csX0" fmla="*/ 207831 w 222891"/>
                  <a:gd name="csY0" fmla="*/ 169332 h 169331"/>
                  <a:gd name="csX1" fmla="*/ 150875 w 222891"/>
                  <a:gd name="csY1" fmla="*/ 169332 h 169331"/>
                  <a:gd name="csX2" fmla="*/ 123659 w 222891"/>
                  <a:gd name="csY2" fmla="*/ 155989 h 169331"/>
                  <a:gd name="csX3" fmla="*/ 51526 w 222891"/>
                  <a:gd name="csY3" fmla="*/ 86731 h 169331"/>
                  <a:gd name="csX4" fmla="*/ 30874 w 222891"/>
                  <a:gd name="csY4" fmla="*/ 169332 h 169331"/>
                  <a:gd name="csX5" fmla="*/ 17600 w 222891"/>
                  <a:gd name="csY5" fmla="*/ 169332 h 169331"/>
                  <a:gd name="csX6" fmla="*/ 788 w 222891"/>
                  <a:gd name="csY6" fmla="*/ 64724 h 169331"/>
                  <a:gd name="csX7" fmla="*/ 33281 w 222891"/>
                  <a:gd name="csY7" fmla="*/ 0 h 169331"/>
                  <a:gd name="csX8" fmla="*/ 33281 w 222891"/>
                  <a:gd name="csY8" fmla="*/ 0 h 169331"/>
                  <a:gd name="csX9" fmla="*/ 68046 w 222891"/>
                  <a:gd name="csY9" fmla="*/ 57739 h 169331"/>
                  <a:gd name="csX10" fmla="*/ 187485 w 222891"/>
                  <a:gd name="csY10" fmla="*/ 138859 h 169331"/>
                  <a:gd name="csX11" fmla="*/ 210634 w 222891"/>
                  <a:gd name="csY11" fmla="*/ 139475 h 169331"/>
                  <a:gd name="csX12" fmla="*/ 207831 w 222891"/>
                  <a:gd name="csY12" fmla="*/ 169332 h 16933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</a:cxnLst>
                <a:rect l="l" t="t" r="r" b="b"/>
                <a:pathLst>
                  <a:path w="222891" h="169331">
                    <a:moveTo>
                      <a:pt x="207831" y="169332"/>
                    </a:moveTo>
                    <a:lnTo>
                      <a:pt x="150875" y="169332"/>
                    </a:lnTo>
                    <a:cubicBezTo>
                      <a:pt x="140214" y="169332"/>
                      <a:pt x="130160" y="164439"/>
                      <a:pt x="123659" y="155989"/>
                    </a:cubicBezTo>
                    <a:cubicBezTo>
                      <a:pt x="105904" y="132918"/>
                      <a:pt x="69115" y="87907"/>
                      <a:pt x="51526" y="86731"/>
                    </a:cubicBezTo>
                    <a:cubicBezTo>
                      <a:pt x="27847" y="85151"/>
                      <a:pt x="30874" y="169332"/>
                      <a:pt x="30874" y="169332"/>
                    </a:cubicBezTo>
                    <a:lnTo>
                      <a:pt x="17600" y="169332"/>
                    </a:lnTo>
                    <a:lnTo>
                      <a:pt x="788" y="64724"/>
                    </a:lnTo>
                    <a:cubicBezTo>
                      <a:pt x="-3443" y="38405"/>
                      <a:pt x="9648" y="12332"/>
                      <a:pt x="33281" y="0"/>
                    </a:cubicBezTo>
                    <a:lnTo>
                      <a:pt x="33281" y="0"/>
                    </a:lnTo>
                    <a:cubicBezTo>
                      <a:pt x="33281" y="0"/>
                      <a:pt x="38696" y="40032"/>
                      <a:pt x="68046" y="57739"/>
                    </a:cubicBezTo>
                    <a:cubicBezTo>
                      <a:pt x="97397" y="75446"/>
                      <a:pt x="187485" y="138859"/>
                      <a:pt x="187485" y="138859"/>
                    </a:cubicBezTo>
                    <a:cubicBezTo>
                      <a:pt x="187485" y="138859"/>
                      <a:pt x="198518" y="137286"/>
                      <a:pt x="210634" y="139475"/>
                    </a:cubicBezTo>
                    <a:cubicBezTo>
                      <a:pt x="228603" y="142720"/>
                      <a:pt x="226093" y="169332"/>
                      <a:pt x="207831" y="1693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1080000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71AC9B-DDFB-03CB-341A-F019A6FD10D4}"/>
                  </a:ext>
                </a:extLst>
              </p:cNvPr>
              <p:cNvSpPr/>
              <p:nvPr/>
            </p:nvSpPr>
            <p:spPr>
              <a:xfrm>
                <a:off x="6189371" y="5402939"/>
                <a:ext cx="427748" cy="801575"/>
              </a:xfrm>
              <a:custGeom>
                <a:avLst/>
                <a:gdLst>
                  <a:gd name="csX0" fmla="*/ 427749 w 427748"/>
                  <a:gd name="csY0" fmla="*/ 29483 h 801575"/>
                  <a:gd name="csX1" fmla="*/ 153542 w 427748"/>
                  <a:gd name="csY1" fmla="*/ 580751 h 801575"/>
                  <a:gd name="csX2" fmla="*/ 102253 w 427748"/>
                  <a:gd name="csY2" fmla="*/ 776796 h 801575"/>
                  <a:gd name="csX3" fmla="*/ 42366 w 427748"/>
                  <a:gd name="csY3" fmla="*/ 801575 h 801575"/>
                  <a:gd name="csX4" fmla="*/ 3658 w 427748"/>
                  <a:gd name="csY4" fmla="*/ 783920 h 801575"/>
                  <a:gd name="csX5" fmla="*/ 2701 w 427748"/>
                  <a:gd name="csY5" fmla="*/ 759433 h 801575"/>
                  <a:gd name="csX6" fmla="*/ 75906 w 427748"/>
                  <a:gd name="csY6" fmla="*/ 603076 h 801575"/>
                  <a:gd name="csX7" fmla="*/ 159078 w 427748"/>
                  <a:gd name="csY7" fmla="*/ 262394 h 801575"/>
                  <a:gd name="csX8" fmla="*/ 306006 w 427748"/>
                  <a:gd name="csY8" fmla="*/ 29479 h 801575"/>
                  <a:gd name="csX9" fmla="*/ 427749 w 427748"/>
                  <a:gd name="csY9" fmla="*/ 29483 h 8015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427748" h="801575">
                    <a:moveTo>
                      <a:pt x="427749" y="29483"/>
                    </a:moveTo>
                    <a:cubicBezTo>
                      <a:pt x="427749" y="29483"/>
                      <a:pt x="191152" y="478283"/>
                      <a:pt x="153542" y="580751"/>
                    </a:cubicBezTo>
                    <a:cubicBezTo>
                      <a:pt x="115932" y="683220"/>
                      <a:pt x="102757" y="768701"/>
                      <a:pt x="102253" y="776796"/>
                    </a:cubicBezTo>
                    <a:cubicBezTo>
                      <a:pt x="101465" y="789446"/>
                      <a:pt x="85733" y="801575"/>
                      <a:pt x="42366" y="801575"/>
                    </a:cubicBezTo>
                    <a:cubicBezTo>
                      <a:pt x="19986" y="801575"/>
                      <a:pt x="9025" y="792605"/>
                      <a:pt x="3658" y="783920"/>
                    </a:cubicBezTo>
                    <a:cubicBezTo>
                      <a:pt x="-920" y="776513"/>
                      <a:pt x="-1157" y="767243"/>
                      <a:pt x="2701" y="759433"/>
                    </a:cubicBezTo>
                    <a:cubicBezTo>
                      <a:pt x="16387" y="731737"/>
                      <a:pt x="59820" y="643222"/>
                      <a:pt x="75906" y="603076"/>
                    </a:cubicBezTo>
                    <a:cubicBezTo>
                      <a:pt x="95110" y="555142"/>
                      <a:pt x="136421" y="337921"/>
                      <a:pt x="159078" y="262394"/>
                    </a:cubicBezTo>
                    <a:cubicBezTo>
                      <a:pt x="181734" y="186869"/>
                      <a:pt x="207345" y="104943"/>
                      <a:pt x="306006" y="29479"/>
                    </a:cubicBezTo>
                    <a:cubicBezTo>
                      <a:pt x="306006" y="29483"/>
                      <a:pt x="373735" y="-36853"/>
                      <a:pt x="427749" y="29483"/>
                    </a:cubicBezTo>
                    <a:close/>
                  </a:path>
                </a:pathLst>
              </a:custGeom>
              <a:gradFill>
                <a:gsLst>
                  <a:gs pos="0">
                    <a:srgbClr val="A22B25"/>
                  </a:gs>
                  <a:gs pos="50000">
                    <a:srgbClr val="B13630"/>
                  </a:gs>
                  <a:gs pos="100000">
                    <a:srgbClr val="C0423C"/>
                  </a:gs>
                </a:gsLst>
                <a:lin ang="15906577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91A43E2-CA21-8F3B-CFD5-A38007421965}"/>
                  </a:ext>
                </a:extLst>
              </p:cNvPr>
              <p:cNvSpPr/>
              <p:nvPr/>
            </p:nvSpPr>
            <p:spPr>
              <a:xfrm>
                <a:off x="6673004" y="4155902"/>
                <a:ext cx="426447" cy="577684"/>
              </a:xfrm>
              <a:custGeom>
                <a:avLst/>
                <a:gdLst>
                  <a:gd name="csX0" fmla="*/ 93579 w 426447"/>
                  <a:gd name="csY0" fmla="*/ 541137 h 577684"/>
                  <a:gd name="csX1" fmla="*/ 0 w 426447"/>
                  <a:gd name="csY1" fmla="*/ 136254 h 577684"/>
                  <a:gd name="csX2" fmla="*/ 275302 w 426447"/>
                  <a:gd name="csY2" fmla="*/ 0 h 577684"/>
                  <a:gd name="csX3" fmla="*/ 424789 w 426447"/>
                  <a:gd name="csY3" fmla="*/ 221055 h 577684"/>
                  <a:gd name="csX4" fmla="*/ 305571 w 426447"/>
                  <a:gd name="csY4" fmla="*/ 561785 h 577684"/>
                  <a:gd name="csX5" fmla="*/ 93579 w 426447"/>
                  <a:gd name="csY5" fmla="*/ 541137 h 57768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</a:cxnLst>
                <a:rect l="l" t="t" r="r" b="b"/>
                <a:pathLst>
                  <a:path w="426447" h="577684">
                    <a:moveTo>
                      <a:pt x="93579" y="541137"/>
                    </a:moveTo>
                    <a:cubicBezTo>
                      <a:pt x="154610" y="282524"/>
                      <a:pt x="0" y="136254"/>
                      <a:pt x="0" y="136254"/>
                    </a:cubicBezTo>
                    <a:cubicBezTo>
                      <a:pt x="97555" y="42612"/>
                      <a:pt x="275302" y="0"/>
                      <a:pt x="275302" y="0"/>
                    </a:cubicBezTo>
                    <a:cubicBezTo>
                      <a:pt x="275302" y="0"/>
                      <a:pt x="444910" y="123999"/>
                      <a:pt x="424789" y="221055"/>
                    </a:cubicBezTo>
                    <a:cubicBezTo>
                      <a:pt x="412996" y="277939"/>
                      <a:pt x="305571" y="561785"/>
                      <a:pt x="305571" y="561785"/>
                    </a:cubicBezTo>
                    <a:cubicBezTo>
                      <a:pt x="305571" y="561785"/>
                      <a:pt x="206235" y="608800"/>
                      <a:pt x="93579" y="5411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8500002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951E83D-2155-F8B5-F85B-3D064D01B596}"/>
                  </a:ext>
                </a:extLst>
              </p:cNvPr>
              <p:cNvSpPr/>
              <p:nvPr/>
            </p:nvSpPr>
            <p:spPr>
              <a:xfrm>
                <a:off x="6487864" y="4697039"/>
                <a:ext cx="503023" cy="781236"/>
              </a:xfrm>
              <a:custGeom>
                <a:avLst/>
                <a:gdLst>
                  <a:gd name="csX0" fmla="*/ 143402 w 503023"/>
                  <a:gd name="csY0" fmla="*/ 128032 h 781236"/>
                  <a:gd name="csX1" fmla="*/ 278719 w 503023"/>
                  <a:gd name="csY1" fmla="*/ 0 h 781236"/>
                  <a:gd name="csX2" fmla="*/ 490711 w 503023"/>
                  <a:gd name="csY2" fmla="*/ 20652 h 781236"/>
                  <a:gd name="csX3" fmla="*/ 497612 w 503023"/>
                  <a:gd name="csY3" fmla="*/ 184935 h 781236"/>
                  <a:gd name="csX4" fmla="*/ 385771 w 503023"/>
                  <a:gd name="csY4" fmla="*/ 772633 h 781236"/>
                  <a:gd name="csX5" fmla="*/ 0 w 503023"/>
                  <a:gd name="csY5" fmla="*/ 741645 h 781236"/>
                  <a:gd name="csX6" fmla="*/ 143402 w 503023"/>
                  <a:gd name="csY6" fmla="*/ 128032 h 78123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503023" h="781236">
                    <a:moveTo>
                      <a:pt x="143402" y="128032"/>
                    </a:moveTo>
                    <a:cubicBezTo>
                      <a:pt x="168241" y="53206"/>
                      <a:pt x="278719" y="0"/>
                      <a:pt x="278719" y="0"/>
                    </a:cubicBezTo>
                    <a:cubicBezTo>
                      <a:pt x="391377" y="67663"/>
                      <a:pt x="490711" y="20652"/>
                      <a:pt x="490711" y="20652"/>
                    </a:cubicBezTo>
                    <a:cubicBezTo>
                      <a:pt x="490711" y="20652"/>
                      <a:pt x="512989" y="105802"/>
                      <a:pt x="497612" y="184935"/>
                    </a:cubicBezTo>
                    <a:cubicBezTo>
                      <a:pt x="482236" y="264068"/>
                      <a:pt x="385771" y="772633"/>
                      <a:pt x="385771" y="772633"/>
                    </a:cubicBezTo>
                    <a:cubicBezTo>
                      <a:pt x="233771" y="803430"/>
                      <a:pt x="0" y="741645"/>
                      <a:pt x="0" y="741645"/>
                    </a:cubicBezTo>
                    <a:cubicBezTo>
                      <a:pt x="96818" y="569752"/>
                      <a:pt x="118566" y="202858"/>
                      <a:pt x="143402" y="128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3656723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A969E9A-D31B-BEE3-052F-1A8371ACB8B8}"/>
                  </a:ext>
                </a:extLst>
              </p:cNvPr>
              <p:cNvSpPr/>
              <p:nvPr/>
            </p:nvSpPr>
            <p:spPr>
              <a:xfrm>
                <a:off x="6787031" y="3963751"/>
                <a:ext cx="146287" cy="259624"/>
              </a:xfrm>
              <a:custGeom>
                <a:avLst/>
                <a:gdLst>
                  <a:gd name="csX0" fmla="*/ 50393 w 146287"/>
                  <a:gd name="csY0" fmla="*/ 21252 h 259624"/>
                  <a:gd name="csX1" fmla="*/ 773 w 146287"/>
                  <a:gd name="csY1" fmla="*/ 244134 h 259624"/>
                  <a:gd name="csX2" fmla="*/ 33767 w 146287"/>
                  <a:gd name="csY2" fmla="*/ 256811 h 259624"/>
                  <a:gd name="csX3" fmla="*/ 122171 w 146287"/>
                  <a:gd name="csY3" fmla="*/ 212770 h 259624"/>
                  <a:gd name="csX4" fmla="*/ 124709 w 146287"/>
                  <a:gd name="csY4" fmla="*/ 204370 h 259624"/>
                  <a:gd name="csX5" fmla="*/ 146026 w 146287"/>
                  <a:gd name="csY5" fmla="*/ 49819 h 259624"/>
                  <a:gd name="csX6" fmla="*/ 129774 w 146287"/>
                  <a:gd name="csY6" fmla="*/ 20639 h 259624"/>
                  <a:gd name="csX7" fmla="*/ 88637 w 146287"/>
                  <a:gd name="csY7" fmla="*/ 2398 h 259624"/>
                  <a:gd name="csX8" fmla="*/ 50393 w 146287"/>
                  <a:gd name="csY8" fmla="*/ 21252 h 25962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146287" h="259624">
                    <a:moveTo>
                      <a:pt x="50393" y="21252"/>
                    </a:moveTo>
                    <a:lnTo>
                      <a:pt x="773" y="244134"/>
                    </a:lnTo>
                    <a:cubicBezTo>
                      <a:pt x="-3977" y="263767"/>
                      <a:pt x="13920" y="260554"/>
                      <a:pt x="33767" y="256811"/>
                    </a:cubicBezTo>
                    <a:cubicBezTo>
                      <a:pt x="66272" y="250683"/>
                      <a:pt x="108165" y="238061"/>
                      <a:pt x="122171" y="212770"/>
                    </a:cubicBezTo>
                    <a:cubicBezTo>
                      <a:pt x="123596" y="210195"/>
                      <a:pt x="124308" y="207285"/>
                      <a:pt x="124709" y="204370"/>
                    </a:cubicBezTo>
                    <a:lnTo>
                      <a:pt x="146026" y="49819"/>
                    </a:lnTo>
                    <a:cubicBezTo>
                      <a:pt x="147717" y="37558"/>
                      <a:pt x="141089" y="25658"/>
                      <a:pt x="129774" y="20639"/>
                    </a:cubicBezTo>
                    <a:lnTo>
                      <a:pt x="88637" y="2398"/>
                    </a:lnTo>
                    <a:cubicBezTo>
                      <a:pt x="72801" y="-4625"/>
                      <a:pt x="54469" y="4412"/>
                      <a:pt x="50393" y="21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A22B25"/>
                  </a:gs>
                  <a:gs pos="50000">
                    <a:srgbClr val="B13630"/>
                  </a:gs>
                  <a:gs pos="100000">
                    <a:srgbClr val="C0423C"/>
                  </a:gs>
                </a:gsLst>
                <a:lin ang="6615943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D52AF95-C420-9833-C70C-610355569114}"/>
                  </a:ext>
                </a:extLst>
              </p:cNvPr>
              <p:cNvSpPr/>
              <p:nvPr/>
            </p:nvSpPr>
            <p:spPr>
              <a:xfrm>
                <a:off x="6505070" y="4292157"/>
                <a:ext cx="247363" cy="572771"/>
              </a:xfrm>
              <a:custGeom>
                <a:avLst/>
                <a:gdLst>
                  <a:gd name="csX0" fmla="*/ 167934 w 247363"/>
                  <a:gd name="csY0" fmla="*/ 0 h 572771"/>
                  <a:gd name="csX1" fmla="*/ 123642 w 247363"/>
                  <a:gd name="csY1" fmla="*/ 508133 h 572771"/>
                  <a:gd name="csX2" fmla="*/ 157813 w 247363"/>
                  <a:gd name="csY2" fmla="*/ 527935 h 572771"/>
                  <a:gd name="csX3" fmla="*/ 220240 w 247363"/>
                  <a:gd name="csY3" fmla="*/ 570299 h 572771"/>
                  <a:gd name="csX4" fmla="*/ 237431 w 247363"/>
                  <a:gd name="csY4" fmla="*/ 567207 h 572771"/>
                  <a:gd name="csX5" fmla="*/ 237431 w 247363"/>
                  <a:gd name="csY5" fmla="*/ 567207 h 572771"/>
                  <a:gd name="csX6" fmla="*/ 238337 w 247363"/>
                  <a:gd name="csY6" fmla="*/ 551814 h 572771"/>
                  <a:gd name="csX7" fmla="*/ 195462 w 247363"/>
                  <a:gd name="csY7" fmla="*/ 461153 h 572771"/>
                  <a:gd name="csX8" fmla="*/ 152510 w 247363"/>
                  <a:gd name="csY8" fmla="*/ 459294 h 572771"/>
                  <a:gd name="csX9" fmla="*/ 152510 w 247363"/>
                  <a:gd name="csY9" fmla="*/ 459294 h 572771"/>
                  <a:gd name="csX10" fmla="*/ 127769 w 247363"/>
                  <a:gd name="csY10" fmla="*/ 453691 h 572771"/>
                  <a:gd name="csX11" fmla="*/ 240778 w 247363"/>
                  <a:gd name="csY11" fmla="*/ 108249 h 572771"/>
                  <a:gd name="csX12" fmla="*/ 245115 w 247363"/>
                  <a:gd name="csY12" fmla="*/ 84485 h 572771"/>
                  <a:gd name="csX13" fmla="*/ 167934 w 247363"/>
                  <a:gd name="csY13" fmla="*/ 0 h 57277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</a:cxnLst>
                <a:rect l="l" t="t" r="r" b="b"/>
                <a:pathLst>
                  <a:path w="247363" h="572771">
                    <a:moveTo>
                      <a:pt x="167934" y="0"/>
                    </a:moveTo>
                    <a:cubicBezTo>
                      <a:pt x="167934" y="0"/>
                      <a:pt x="-178388" y="247774"/>
                      <a:pt x="123642" y="508133"/>
                    </a:cubicBezTo>
                    <a:cubicBezTo>
                      <a:pt x="123642" y="508133"/>
                      <a:pt x="135158" y="521164"/>
                      <a:pt x="157813" y="527935"/>
                    </a:cubicBezTo>
                    <a:cubicBezTo>
                      <a:pt x="169250" y="531353"/>
                      <a:pt x="203087" y="556953"/>
                      <a:pt x="220240" y="570299"/>
                    </a:cubicBezTo>
                    <a:cubicBezTo>
                      <a:pt x="225756" y="574589"/>
                      <a:pt x="233723" y="573129"/>
                      <a:pt x="237431" y="567207"/>
                    </a:cubicBezTo>
                    <a:lnTo>
                      <a:pt x="237431" y="567207"/>
                    </a:lnTo>
                    <a:cubicBezTo>
                      <a:pt x="240337" y="562565"/>
                      <a:pt x="240677" y="556764"/>
                      <a:pt x="238337" y="551814"/>
                    </a:cubicBezTo>
                    <a:lnTo>
                      <a:pt x="195462" y="461153"/>
                    </a:lnTo>
                    <a:cubicBezTo>
                      <a:pt x="183556" y="450042"/>
                      <a:pt x="165333" y="449253"/>
                      <a:pt x="152510" y="459294"/>
                    </a:cubicBezTo>
                    <a:lnTo>
                      <a:pt x="152510" y="459294"/>
                    </a:lnTo>
                    <a:cubicBezTo>
                      <a:pt x="144330" y="465701"/>
                      <a:pt x="132348" y="463018"/>
                      <a:pt x="127769" y="453691"/>
                    </a:cubicBezTo>
                    <a:cubicBezTo>
                      <a:pt x="104421" y="406138"/>
                      <a:pt x="60334" y="266281"/>
                      <a:pt x="240778" y="108249"/>
                    </a:cubicBezTo>
                    <a:cubicBezTo>
                      <a:pt x="247563" y="102308"/>
                      <a:pt x="249278" y="92483"/>
                      <a:pt x="245115" y="84485"/>
                    </a:cubicBezTo>
                    <a:cubicBezTo>
                      <a:pt x="232438" y="60131"/>
                      <a:pt x="203444" y="11768"/>
                      <a:pt x="1679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22B25"/>
                  </a:gs>
                  <a:gs pos="50000">
                    <a:srgbClr val="B13630"/>
                  </a:gs>
                  <a:gs pos="100000">
                    <a:srgbClr val="C0423C"/>
                  </a:gs>
                </a:gsLst>
                <a:lin ang="5849754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55" name="Graphic 55">
                <a:extLst>
                  <a:ext uri="{FF2B5EF4-FFF2-40B4-BE49-F238E27FC236}">
                    <a16:creationId xmlns:a16="http://schemas.microsoft.com/office/drawing/2014/main" id="{AAAC549B-69E0-081F-B68B-9C50CA51639B}"/>
                  </a:ext>
                </a:extLst>
              </p:cNvPr>
              <p:cNvGrpSpPr/>
              <p:nvPr/>
            </p:nvGrpSpPr>
            <p:grpSpPr>
              <a:xfrm>
                <a:off x="6739167" y="3695902"/>
                <a:ext cx="275784" cy="334557"/>
                <a:chOff x="6739167" y="3695902"/>
                <a:chExt cx="275784" cy="334557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8559D5E3-3F7B-7D0F-CD39-6A2FE23C16A4}"/>
                    </a:ext>
                  </a:extLst>
                </p:cNvPr>
                <p:cNvSpPr/>
                <p:nvPr/>
              </p:nvSpPr>
              <p:spPr>
                <a:xfrm>
                  <a:off x="6803037" y="3773883"/>
                  <a:ext cx="211915" cy="256576"/>
                </a:xfrm>
                <a:custGeom>
                  <a:avLst/>
                  <a:gdLst>
                    <a:gd name="csX0" fmla="*/ 129429 w 211915"/>
                    <a:gd name="csY0" fmla="*/ 7941 h 256576"/>
                    <a:gd name="csX1" fmla="*/ 204954 w 211915"/>
                    <a:gd name="csY1" fmla="*/ 134764 h 256576"/>
                    <a:gd name="csX2" fmla="*/ 152951 w 211915"/>
                    <a:gd name="csY2" fmla="*/ 256490 h 256576"/>
                    <a:gd name="csX3" fmla="*/ 12809 w 211915"/>
                    <a:gd name="csY3" fmla="*/ 177466 h 256576"/>
                    <a:gd name="csX4" fmla="*/ 129429 w 211915"/>
                    <a:gd name="csY4" fmla="*/ 7941 h 25657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211915" h="256576">
                      <a:moveTo>
                        <a:pt x="129429" y="7941"/>
                      </a:moveTo>
                      <a:cubicBezTo>
                        <a:pt x="129429" y="7941"/>
                        <a:pt x="182256" y="43698"/>
                        <a:pt x="204954" y="134764"/>
                      </a:cubicBezTo>
                      <a:cubicBezTo>
                        <a:pt x="227653" y="225827"/>
                        <a:pt x="190765" y="258492"/>
                        <a:pt x="152951" y="256490"/>
                      </a:cubicBezTo>
                      <a:cubicBezTo>
                        <a:pt x="115138" y="254488"/>
                        <a:pt x="60313" y="242795"/>
                        <a:pt x="12809" y="177466"/>
                      </a:cubicBezTo>
                      <a:cubicBezTo>
                        <a:pt x="-34694" y="112136"/>
                        <a:pt x="60206" y="-35755"/>
                        <a:pt x="129429" y="79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22B25"/>
                    </a:gs>
                    <a:gs pos="50000">
                      <a:srgbClr val="B13630"/>
                    </a:gs>
                    <a:gs pos="100000">
                      <a:srgbClr val="C0423C"/>
                    </a:gs>
                  </a:gsLst>
                  <a:lin ang="18801936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461AA09-8374-AE30-B858-6B28337C5524}"/>
                    </a:ext>
                  </a:extLst>
                </p:cNvPr>
                <p:cNvSpPr/>
                <p:nvPr/>
              </p:nvSpPr>
              <p:spPr>
                <a:xfrm>
                  <a:off x="6739167" y="3695902"/>
                  <a:ext cx="257446" cy="290481"/>
                </a:xfrm>
                <a:custGeom>
                  <a:avLst/>
                  <a:gdLst>
                    <a:gd name="csX0" fmla="*/ 124582 w 257446"/>
                    <a:gd name="csY0" fmla="*/ 218717 h 290481"/>
                    <a:gd name="csX1" fmla="*/ 213564 w 257446"/>
                    <a:gd name="csY1" fmla="*/ 108191 h 290481"/>
                    <a:gd name="csX2" fmla="*/ 235469 w 257446"/>
                    <a:gd name="csY2" fmla="*/ 130996 h 290481"/>
                    <a:gd name="csX3" fmla="*/ 229814 w 257446"/>
                    <a:gd name="csY3" fmla="*/ 26135 h 290481"/>
                    <a:gd name="csX4" fmla="*/ 44644 w 257446"/>
                    <a:gd name="csY4" fmla="*/ 74736 h 290481"/>
                    <a:gd name="csX5" fmla="*/ 21004 w 257446"/>
                    <a:gd name="csY5" fmla="*/ 265734 h 290481"/>
                    <a:gd name="csX6" fmla="*/ 87171 w 257446"/>
                    <a:gd name="csY6" fmla="*/ 273003 h 290481"/>
                    <a:gd name="csX7" fmla="*/ 84223 w 257446"/>
                    <a:gd name="csY7" fmla="*/ 209837 h 290481"/>
                    <a:gd name="csX8" fmla="*/ 117134 w 257446"/>
                    <a:gd name="csY8" fmla="*/ 220865 h 290481"/>
                    <a:gd name="csX9" fmla="*/ 124582 w 257446"/>
                    <a:gd name="csY9" fmla="*/ 218717 h 29048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257446" h="290481">
                      <a:moveTo>
                        <a:pt x="124582" y="218717"/>
                      </a:moveTo>
                      <a:cubicBezTo>
                        <a:pt x="124582" y="218717"/>
                        <a:pt x="105226" y="88230"/>
                        <a:pt x="213564" y="108191"/>
                      </a:cubicBezTo>
                      <a:lnTo>
                        <a:pt x="235469" y="130996"/>
                      </a:lnTo>
                      <a:cubicBezTo>
                        <a:pt x="235469" y="130996"/>
                        <a:pt x="288497" y="71278"/>
                        <a:pt x="229814" y="26135"/>
                      </a:cubicBezTo>
                      <a:cubicBezTo>
                        <a:pt x="171131" y="-19008"/>
                        <a:pt x="89696" y="-7447"/>
                        <a:pt x="44644" y="74736"/>
                      </a:cubicBezTo>
                      <a:cubicBezTo>
                        <a:pt x="-408" y="156918"/>
                        <a:pt x="-16760" y="214667"/>
                        <a:pt x="21004" y="265734"/>
                      </a:cubicBezTo>
                      <a:cubicBezTo>
                        <a:pt x="58765" y="316801"/>
                        <a:pt x="87171" y="273003"/>
                        <a:pt x="87171" y="273003"/>
                      </a:cubicBezTo>
                      <a:cubicBezTo>
                        <a:pt x="87171" y="273003"/>
                        <a:pt x="69853" y="228805"/>
                        <a:pt x="84223" y="209837"/>
                      </a:cubicBezTo>
                      <a:cubicBezTo>
                        <a:pt x="98593" y="190871"/>
                        <a:pt x="117134" y="220865"/>
                        <a:pt x="117134" y="220865"/>
                      </a:cubicBezTo>
                      <a:lnTo>
                        <a:pt x="124582" y="2187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7376338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F6D2960B-3259-B137-8A29-3C5592FBC883}"/>
                    </a:ext>
                  </a:extLst>
                </p:cNvPr>
                <p:cNvSpPr/>
                <p:nvPr/>
              </p:nvSpPr>
              <p:spPr>
                <a:xfrm>
                  <a:off x="6792855" y="3874398"/>
                  <a:ext cx="56089" cy="80971"/>
                </a:xfrm>
                <a:custGeom>
                  <a:avLst/>
                  <a:gdLst>
                    <a:gd name="csX0" fmla="*/ 56089 w 56089"/>
                    <a:gd name="csY0" fmla="*/ 51393 h 80971"/>
                    <a:gd name="csX1" fmla="*/ 12248 w 56089"/>
                    <a:gd name="csY1" fmla="*/ 3450 h 80971"/>
                    <a:gd name="csX2" fmla="*/ 43305 w 56089"/>
                    <a:gd name="csY2" fmla="*/ 80971 h 80971"/>
                    <a:gd name="csX3" fmla="*/ 56089 w 56089"/>
                    <a:gd name="csY3" fmla="*/ 51393 h 8097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56089" h="80971">
                      <a:moveTo>
                        <a:pt x="56089" y="51393"/>
                      </a:moveTo>
                      <a:cubicBezTo>
                        <a:pt x="56089" y="51393"/>
                        <a:pt x="46532" y="-15741"/>
                        <a:pt x="12248" y="3450"/>
                      </a:cubicBezTo>
                      <a:cubicBezTo>
                        <a:pt x="-22040" y="22641"/>
                        <a:pt x="24605" y="66163"/>
                        <a:pt x="43305" y="80971"/>
                      </a:cubicBezTo>
                      <a:lnTo>
                        <a:pt x="56089" y="5139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22B25"/>
                    </a:gs>
                    <a:gs pos="50000">
                      <a:srgbClr val="B13630"/>
                    </a:gs>
                    <a:gs pos="100000">
                      <a:srgbClr val="C0423C"/>
                    </a:gs>
                  </a:gsLst>
                  <a:lin ang="18801936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grpSp>
          <p:nvGrpSpPr>
            <p:cNvPr id="25" name="Graphic 55">
              <a:extLst>
                <a:ext uri="{FF2B5EF4-FFF2-40B4-BE49-F238E27FC236}">
                  <a16:creationId xmlns:a16="http://schemas.microsoft.com/office/drawing/2014/main" id="{498D280F-E5DD-3652-D504-5ADC8D3284C4}"/>
                </a:ext>
              </a:extLst>
            </p:cNvPr>
            <p:cNvGrpSpPr/>
            <p:nvPr/>
          </p:nvGrpSpPr>
          <p:grpSpPr>
            <a:xfrm>
              <a:off x="9011128" y="3595454"/>
              <a:ext cx="1690495" cy="2668397"/>
              <a:chOff x="9011128" y="3595454"/>
              <a:chExt cx="1690495" cy="266839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53A4F80-3366-9D52-AA7C-41094232124A}"/>
                  </a:ext>
                </a:extLst>
              </p:cNvPr>
              <p:cNvSpPr/>
              <p:nvPr/>
            </p:nvSpPr>
            <p:spPr>
              <a:xfrm>
                <a:off x="9933135" y="4619893"/>
                <a:ext cx="400094" cy="181158"/>
              </a:xfrm>
              <a:custGeom>
                <a:avLst/>
                <a:gdLst>
                  <a:gd name="csX0" fmla="*/ 192921 w 400094"/>
                  <a:gd name="csY0" fmla="*/ 178772 h 181158"/>
                  <a:gd name="csX1" fmla="*/ 0 w 400094"/>
                  <a:gd name="csY1" fmla="*/ 181158 h 181158"/>
                  <a:gd name="csX2" fmla="*/ 67519 w 400094"/>
                  <a:gd name="csY2" fmla="*/ 117602 h 181158"/>
                  <a:gd name="csX3" fmla="*/ 129289 w 400094"/>
                  <a:gd name="csY3" fmla="*/ 111811 h 181158"/>
                  <a:gd name="csX4" fmla="*/ 163590 w 400094"/>
                  <a:gd name="csY4" fmla="*/ 142378 h 181158"/>
                  <a:gd name="csX5" fmla="*/ 342271 w 400094"/>
                  <a:gd name="csY5" fmla="*/ 0 h 181158"/>
                  <a:gd name="csX6" fmla="*/ 400095 w 400094"/>
                  <a:gd name="csY6" fmla="*/ 109432 h 181158"/>
                  <a:gd name="csX7" fmla="*/ 192921 w 400094"/>
                  <a:gd name="csY7" fmla="*/ 178772 h 18115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00094" h="181158">
                    <a:moveTo>
                      <a:pt x="192921" y="178772"/>
                    </a:moveTo>
                    <a:lnTo>
                      <a:pt x="0" y="181158"/>
                    </a:lnTo>
                    <a:lnTo>
                      <a:pt x="67519" y="117602"/>
                    </a:lnTo>
                    <a:cubicBezTo>
                      <a:pt x="84302" y="101805"/>
                      <a:pt x="109916" y="99247"/>
                      <a:pt x="129289" y="111811"/>
                    </a:cubicBezTo>
                    <a:cubicBezTo>
                      <a:pt x="140631" y="119168"/>
                      <a:pt x="152933" y="129156"/>
                      <a:pt x="163590" y="142378"/>
                    </a:cubicBezTo>
                    <a:cubicBezTo>
                      <a:pt x="163590" y="142378"/>
                      <a:pt x="283932" y="98398"/>
                      <a:pt x="342271" y="0"/>
                    </a:cubicBezTo>
                    <a:cubicBezTo>
                      <a:pt x="360441" y="26992"/>
                      <a:pt x="381687" y="63727"/>
                      <a:pt x="400095" y="109432"/>
                    </a:cubicBezTo>
                    <a:cubicBezTo>
                      <a:pt x="347798" y="140134"/>
                      <a:pt x="280004" y="164276"/>
                      <a:pt x="192921" y="1787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37859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73CC31-20A3-4694-3CEB-330AD8EB2715}"/>
                  </a:ext>
                </a:extLst>
              </p:cNvPr>
              <p:cNvSpPr/>
              <p:nvPr/>
            </p:nvSpPr>
            <p:spPr>
              <a:xfrm>
                <a:off x="9866707" y="6174461"/>
                <a:ext cx="299806" cy="29002"/>
              </a:xfrm>
              <a:custGeom>
                <a:avLst/>
                <a:gdLst>
                  <a:gd name="csX0" fmla="*/ 8468 w 299806"/>
                  <a:gd name="csY0" fmla="*/ 0 h 29002"/>
                  <a:gd name="csX1" fmla="*/ 219238 w 299806"/>
                  <a:gd name="csY1" fmla="*/ 14743 h 29002"/>
                  <a:gd name="csX2" fmla="*/ 299807 w 299806"/>
                  <a:gd name="csY2" fmla="*/ 6860 h 29002"/>
                  <a:gd name="csX3" fmla="*/ 299676 w 299806"/>
                  <a:gd name="csY3" fmla="*/ 11316 h 29002"/>
                  <a:gd name="csX4" fmla="*/ 285865 w 299806"/>
                  <a:gd name="csY4" fmla="*/ 25043 h 29002"/>
                  <a:gd name="csX5" fmla="*/ 9883 w 299806"/>
                  <a:gd name="csY5" fmla="*/ 25321 h 29002"/>
                  <a:gd name="csX6" fmla="*/ 1452 w 299806"/>
                  <a:gd name="csY6" fmla="*/ 9771 h 29002"/>
                  <a:gd name="csX7" fmla="*/ 8468 w 299806"/>
                  <a:gd name="csY7" fmla="*/ 0 h 2900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299806" h="29002">
                    <a:moveTo>
                      <a:pt x="8468" y="0"/>
                    </a:moveTo>
                    <a:cubicBezTo>
                      <a:pt x="59827" y="4440"/>
                      <a:pt x="148964" y="11651"/>
                      <a:pt x="219238" y="14743"/>
                    </a:cubicBezTo>
                    <a:cubicBezTo>
                      <a:pt x="261480" y="16603"/>
                      <a:pt x="285799" y="12466"/>
                      <a:pt x="299807" y="6860"/>
                    </a:cubicBezTo>
                    <a:cubicBezTo>
                      <a:pt x="299783" y="8438"/>
                      <a:pt x="299738" y="9930"/>
                      <a:pt x="299676" y="11316"/>
                    </a:cubicBezTo>
                    <a:cubicBezTo>
                      <a:pt x="299343" y="18710"/>
                      <a:pt x="293335" y="24626"/>
                      <a:pt x="285865" y="25043"/>
                    </a:cubicBezTo>
                    <a:cubicBezTo>
                      <a:pt x="153083" y="32456"/>
                      <a:pt x="47479" y="27610"/>
                      <a:pt x="9883" y="25321"/>
                    </a:cubicBezTo>
                    <a:cubicBezTo>
                      <a:pt x="2110" y="24848"/>
                      <a:pt x="-2522" y="16400"/>
                      <a:pt x="1452" y="9771"/>
                    </a:cubicBezTo>
                    <a:cubicBezTo>
                      <a:pt x="3443" y="6457"/>
                      <a:pt x="5852" y="3211"/>
                      <a:pt x="846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1080000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DA1AB6-F37A-33E9-88FA-BCAC3215F1DB}"/>
                  </a:ext>
                </a:extLst>
              </p:cNvPr>
              <p:cNvSpPr/>
              <p:nvPr/>
            </p:nvSpPr>
            <p:spPr>
              <a:xfrm>
                <a:off x="9875174" y="6070754"/>
                <a:ext cx="291354" cy="118902"/>
              </a:xfrm>
              <a:custGeom>
                <a:avLst/>
                <a:gdLst>
                  <a:gd name="csX0" fmla="*/ 210770 w 291354"/>
                  <a:gd name="csY0" fmla="*/ 118451 h 118902"/>
                  <a:gd name="csX1" fmla="*/ 0 w 291354"/>
                  <a:gd name="csY1" fmla="*/ 103707 h 118902"/>
                  <a:gd name="csX2" fmla="*/ 210770 w 291354"/>
                  <a:gd name="csY2" fmla="*/ 0 h 118902"/>
                  <a:gd name="csX3" fmla="*/ 256036 w 291354"/>
                  <a:gd name="csY3" fmla="*/ 0 h 118902"/>
                  <a:gd name="csX4" fmla="*/ 291337 w 291354"/>
                  <a:gd name="csY4" fmla="*/ 110567 h 118902"/>
                  <a:gd name="csX5" fmla="*/ 210770 w 291354"/>
                  <a:gd name="csY5" fmla="*/ 118451 h 11890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</a:cxnLst>
                <a:rect l="l" t="t" r="r" b="b"/>
                <a:pathLst>
                  <a:path w="291354" h="118902">
                    <a:moveTo>
                      <a:pt x="210770" y="118451"/>
                    </a:moveTo>
                    <a:cubicBezTo>
                      <a:pt x="140496" y="115359"/>
                      <a:pt x="51359" y="108147"/>
                      <a:pt x="0" y="103707"/>
                    </a:cubicBezTo>
                    <a:cubicBezTo>
                      <a:pt x="50494" y="41754"/>
                      <a:pt x="210770" y="0"/>
                      <a:pt x="210770" y="0"/>
                    </a:cubicBezTo>
                    <a:lnTo>
                      <a:pt x="256036" y="0"/>
                    </a:lnTo>
                    <a:cubicBezTo>
                      <a:pt x="287171" y="44878"/>
                      <a:pt x="291677" y="87607"/>
                      <a:pt x="291337" y="110567"/>
                    </a:cubicBezTo>
                    <a:cubicBezTo>
                      <a:pt x="277331" y="116175"/>
                      <a:pt x="253012" y="120311"/>
                      <a:pt x="210770" y="1184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4328985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243999-5E43-6237-E1C8-4AB4D6E3B776}"/>
                  </a:ext>
                </a:extLst>
              </p:cNvPr>
              <p:cNvSpPr/>
              <p:nvPr/>
            </p:nvSpPr>
            <p:spPr>
              <a:xfrm>
                <a:off x="10054382" y="5996854"/>
                <a:ext cx="84451" cy="102635"/>
              </a:xfrm>
              <a:custGeom>
                <a:avLst/>
                <a:gdLst>
                  <a:gd name="csX0" fmla="*/ 84451 w 84451"/>
                  <a:gd name="csY0" fmla="*/ 0 h 102635"/>
                  <a:gd name="csX1" fmla="*/ 80215 w 84451"/>
                  <a:gd name="csY1" fmla="*/ 83826 h 102635"/>
                  <a:gd name="csX2" fmla="*/ 63870 w 84451"/>
                  <a:gd name="csY2" fmla="*/ 101831 h 102635"/>
                  <a:gd name="csX3" fmla="*/ 29865 w 84451"/>
                  <a:gd name="csY3" fmla="*/ 99014 h 102635"/>
                  <a:gd name="csX4" fmla="*/ 14639 w 84451"/>
                  <a:gd name="csY4" fmla="*/ 81603 h 102635"/>
                  <a:gd name="csX5" fmla="*/ 0 w 84451"/>
                  <a:gd name="csY5" fmla="*/ 0 h 102635"/>
                  <a:gd name="csX6" fmla="*/ 84451 w 84451"/>
                  <a:gd name="csY6" fmla="*/ 0 h 1026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84451" h="102635">
                    <a:moveTo>
                      <a:pt x="84451" y="0"/>
                    </a:moveTo>
                    <a:lnTo>
                      <a:pt x="80215" y="83826"/>
                    </a:lnTo>
                    <a:cubicBezTo>
                      <a:pt x="79754" y="92903"/>
                      <a:pt x="72961" y="100532"/>
                      <a:pt x="63870" y="101831"/>
                    </a:cubicBezTo>
                    <a:cubicBezTo>
                      <a:pt x="54826" y="103125"/>
                      <a:pt x="42712" y="103290"/>
                      <a:pt x="29865" y="99014"/>
                    </a:cubicBezTo>
                    <a:cubicBezTo>
                      <a:pt x="21962" y="96383"/>
                      <a:pt x="16095" y="89725"/>
                      <a:pt x="14639" y="81603"/>
                    </a:cubicBezTo>
                    <a:lnTo>
                      <a:pt x="0" y="0"/>
                    </a:lnTo>
                    <a:lnTo>
                      <a:pt x="844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080000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0" name="Graphic 55">
                <a:extLst>
                  <a:ext uri="{FF2B5EF4-FFF2-40B4-BE49-F238E27FC236}">
                    <a16:creationId xmlns:a16="http://schemas.microsoft.com/office/drawing/2014/main" id="{9B3E0DB7-46F4-62DA-009E-763E06392397}"/>
                  </a:ext>
                </a:extLst>
              </p:cNvPr>
              <p:cNvGrpSpPr/>
              <p:nvPr/>
            </p:nvGrpSpPr>
            <p:grpSpPr>
              <a:xfrm>
                <a:off x="10532152" y="6022670"/>
                <a:ext cx="169472" cy="241181"/>
                <a:chOff x="10532152" y="6022670"/>
                <a:chExt cx="169472" cy="241181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D75778D-EA0B-7C69-0147-1A110FB5ABEC}"/>
                    </a:ext>
                  </a:extLst>
                </p:cNvPr>
                <p:cNvSpPr/>
                <p:nvPr/>
              </p:nvSpPr>
              <p:spPr>
                <a:xfrm>
                  <a:off x="10586733" y="6215031"/>
                  <a:ext cx="114890" cy="48819"/>
                </a:xfrm>
                <a:custGeom>
                  <a:avLst/>
                  <a:gdLst>
                    <a:gd name="csX0" fmla="*/ 77479 w 114890"/>
                    <a:gd name="csY0" fmla="*/ 31488 h 48819"/>
                    <a:gd name="csX1" fmla="*/ 114056 w 114890"/>
                    <a:gd name="csY1" fmla="*/ 0 h 48819"/>
                    <a:gd name="csX2" fmla="*/ 114139 w 114890"/>
                    <a:gd name="csY2" fmla="*/ 388 h 48819"/>
                    <a:gd name="csX3" fmla="*/ 94631 w 114890"/>
                    <a:gd name="csY3" fmla="*/ 38811 h 48819"/>
                    <a:gd name="csX4" fmla="*/ 40623 w 114890"/>
                    <a:gd name="csY4" fmla="*/ 48654 h 48819"/>
                    <a:gd name="csX5" fmla="*/ 128 w 114890"/>
                    <a:gd name="csY5" fmla="*/ 26909 h 48819"/>
                    <a:gd name="csX6" fmla="*/ 0 w 114890"/>
                    <a:gd name="csY6" fmla="*/ 26715 h 48819"/>
                    <a:gd name="csX7" fmla="*/ 77479 w 114890"/>
                    <a:gd name="csY7" fmla="*/ 31488 h 48819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</a:cxnLst>
                  <a:rect l="l" t="t" r="r" b="b"/>
                  <a:pathLst>
                    <a:path w="114890" h="48819">
                      <a:moveTo>
                        <a:pt x="77479" y="31488"/>
                      </a:moveTo>
                      <a:cubicBezTo>
                        <a:pt x="99752" y="27872"/>
                        <a:pt x="109830" y="14402"/>
                        <a:pt x="114056" y="0"/>
                      </a:cubicBezTo>
                      <a:cubicBezTo>
                        <a:pt x="114083" y="129"/>
                        <a:pt x="114111" y="259"/>
                        <a:pt x="114139" y="388"/>
                      </a:cubicBezTo>
                      <a:cubicBezTo>
                        <a:pt x="117414" y="15579"/>
                        <a:pt x="109819" y="31323"/>
                        <a:pt x="94631" y="38811"/>
                      </a:cubicBezTo>
                      <a:cubicBezTo>
                        <a:pt x="76276" y="47862"/>
                        <a:pt x="56204" y="49403"/>
                        <a:pt x="40623" y="48654"/>
                      </a:cubicBezTo>
                      <a:cubicBezTo>
                        <a:pt x="23907" y="47853"/>
                        <a:pt x="8561" y="39799"/>
                        <a:pt x="128" y="26909"/>
                      </a:cubicBezTo>
                      <a:lnTo>
                        <a:pt x="0" y="26715"/>
                      </a:lnTo>
                      <a:cubicBezTo>
                        <a:pt x="16781" y="36381"/>
                        <a:pt x="40335" y="37519"/>
                        <a:pt x="77479" y="314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F52FF"/>
                    </a:gs>
                    <a:gs pos="50000">
                      <a:srgbClr val="474AF0"/>
                    </a:gs>
                    <a:gs pos="100000">
                      <a:srgbClr val="4042E2"/>
                    </a:gs>
                  </a:gsLst>
                  <a:lin ang="1080000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C710B4F-64AC-47E6-F28D-A974073AB21A}"/>
                    </a:ext>
                  </a:extLst>
                </p:cNvPr>
                <p:cNvSpPr/>
                <p:nvPr/>
              </p:nvSpPr>
              <p:spPr>
                <a:xfrm>
                  <a:off x="10532152" y="6022670"/>
                  <a:ext cx="168637" cy="227558"/>
                </a:xfrm>
                <a:custGeom>
                  <a:avLst/>
                  <a:gdLst>
                    <a:gd name="csX0" fmla="*/ 27048 w 168637"/>
                    <a:gd name="csY0" fmla="*/ 10 h 227558"/>
                    <a:gd name="csX1" fmla="*/ 64379 w 168637"/>
                    <a:gd name="csY1" fmla="*/ 10 h 227558"/>
                    <a:gd name="csX2" fmla="*/ 168637 w 168637"/>
                    <a:gd name="csY2" fmla="*/ 192361 h 227558"/>
                    <a:gd name="csX3" fmla="*/ 132060 w 168637"/>
                    <a:gd name="csY3" fmla="*/ 223849 h 227558"/>
                    <a:gd name="csX4" fmla="*/ 54582 w 168637"/>
                    <a:gd name="csY4" fmla="*/ 219076 h 227558"/>
                    <a:gd name="csX5" fmla="*/ 1311 w 168637"/>
                    <a:gd name="csY5" fmla="*/ 62852 h 227558"/>
                    <a:gd name="csX6" fmla="*/ 27048 w 168637"/>
                    <a:gd name="csY6" fmla="*/ 10 h 22755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68637" h="227558">
                      <a:moveTo>
                        <a:pt x="27048" y="10"/>
                      </a:moveTo>
                      <a:lnTo>
                        <a:pt x="64379" y="10"/>
                      </a:lnTo>
                      <a:cubicBezTo>
                        <a:pt x="121241" y="-1343"/>
                        <a:pt x="156949" y="138288"/>
                        <a:pt x="168637" y="192361"/>
                      </a:cubicBezTo>
                      <a:cubicBezTo>
                        <a:pt x="164411" y="206763"/>
                        <a:pt x="154333" y="220233"/>
                        <a:pt x="132060" y="223849"/>
                      </a:cubicBezTo>
                      <a:cubicBezTo>
                        <a:pt x="94916" y="229880"/>
                        <a:pt x="71363" y="228742"/>
                        <a:pt x="54582" y="219076"/>
                      </a:cubicBezTo>
                      <a:cubicBezTo>
                        <a:pt x="23861" y="172011"/>
                        <a:pt x="8633" y="103081"/>
                        <a:pt x="1311" y="62852"/>
                      </a:cubicBezTo>
                      <a:cubicBezTo>
                        <a:pt x="-7017" y="17100"/>
                        <a:pt x="27048" y="10"/>
                        <a:pt x="27048" y="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4328983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715419D-A140-71D8-8A8D-3D9050D6563A}"/>
                  </a:ext>
                </a:extLst>
              </p:cNvPr>
              <p:cNvSpPr/>
              <p:nvPr/>
            </p:nvSpPr>
            <p:spPr>
              <a:xfrm>
                <a:off x="10512209" y="5944876"/>
                <a:ext cx="100924" cy="118517"/>
              </a:xfrm>
              <a:custGeom>
                <a:avLst/>
                <a:gdLst>
                  <a:gd name="csX0" fmla="*/ 79523 w 100924"/>
                  <a:gd name="csY0" fmla="*/ 0 h 118517"/>
                  <a:gd name="csX1" fmla="*/ 100252 w 100924"/>
                  <a:gd name="csY1" fmla="*/ 82445 h 118517"/>
                  <a:gd name="csX2" fmla="*/ 88609 w 100924"/>
                  <a:gd name="csY2" fmla="*/ 107805 h 118517"/>
                  <a:gd name="csX3" fmla="*/ 45682 w 100924"/>
                  <a:gd name="csY3" fmla="*/ 118200 h 118517"/>
                  <a:gd name="csX4" fmla="*/ 30432 w 100924"/>
                  <a:gd name="csY4" fmla="*/ 105733 h 118517"/>
                  <a:gd name="csX5" fmla="*/ 0 w 100924"/>
                  <a:gd name="csY5" fmla="*/ 18992 h 118517"/>
                  <a:gd name="csX6" fmla="*/ 79523 w 100924"/>
                  <a:gd name="csY6" fmla="*/ 0 h 118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00924" h="118517">
                    <a:moveTo>
                      <a:pt x="79523" y="0"/>
                    </a:moveTo>
                    <a:lnTo>
                      <a:pt x="100252" y="82445"/>
                    </a:lnTo>
                    <a:cubicBezTo>
                      <a:pt x="102794" y="92555"/>
                      <a:pt x="97955" y="103010"/>
                      <a:pt x="88609" y="107805"/>
                    </a:cubicBezTo>
                    <a:cubicBezTo>
                      <a:pt x="77013" y="113757"/>
                      <a:pt x="60687" y="120009"/>
                      <a:pt x="45682" y="118200"/>
                    </a:cubicBezTo>
                    <a:cubicBezTo>
                      <a:pt x="38627" y="117349"/>
                      <a:pt x="32763" y="112379"/>
                      <a:pt x="30432" y="105733"/>
                    </a:cubicBezTo>
                    <a:lnTo>
                      <a:pt x="0" y="18992"/>
                    </a:lnTo>
                    <a:lnTo>
                      <a:pt x="795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080000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DB01A2D-EB24-1D55-0782-614EFEC35E36}"/>
                  </a:ext>
                </a:extLst>
              </p:cNvPr>
              <p:cNvSpPr/>
              <p:nvPr/>
            </p:nvSpPr>
            <p:spPr>
              <a:xfrm>
                <a:off x="9862529" y="4835613"/>
                <a:ext cx="745390" cy="1198974"/>
              </a:xfrm>
              <a:custGeom>
                <a:avLst/>
                <a:gdLst>
                  <a:gd name="csX0" fmla="*/ 0 w 745390"/>
                  <a:gd name="csY0" fmla="*/ 23393 h 1198974"/>
                  <a:gd name="csX1" fmla="*/ 182195 w 745390"/>
                  <a:gd name="csY1" fmla="*/ 1187702 h 1198974"/>
                  <a:gd name="csX2" fmla="*/ 289136 w 745390"/>
                  <a:gd name="csY2" fmla="*/ 1190665 h 1198974"/>
                  <a:gd name="csX3" fmla="*/ 233131 w 745390"/>
                  <a:gd name="csY3" fmla="*/ 334321 h 1198974"/>
                  <a:gd name="csX4" fmla="*/ 649682 w 745390"/>
                  <a:gd name="csY4" fmla="*/ 1163270 h 1198974"/>
                  <a:gd name="csX5" fmla="*/ 745391 w 745390"/>
                  <a:gd name="csY5" fmla="*/ 1128500 h 1198974"/>
                  <a:gd name="csX6" fmla="*/ 314167 w 745390"/>
                  <a:gd name="csY6" fmla="*/ 0 h 1198974"/>
                  <a:gd name="csX7" fmla="*/ 0 w 745390"/>
                  <a:gd name="csY7" fmla="*/ 23393 h 119897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745390" h="1198974">
                    <a:moveTo>
                      <a:pt x="0" y="23393"/>
                    </a:moveTo>
                    <a:cubicBezTo>
                      <a:pt x="0" y="23393"/>
                      <a:pt x="185245" y="1181338"/>
                      <a:pt x="182195" y="1187702"/>
                    </a:cubicBezTo>
                    <a:cubicBezTo>
                      <a:pt x="182195" y="1187702"/>
                      <a:pt x="233359" y="1210956"/>
                      <a:pt x="289136" y="1190665"/>
                    </a:cubicBezTo>
                    <a:cubicBezTo>
                      <a:pt x="289136" y="1190665"/>
                      <a:pt x="272383" y="571661"/>
                      <a:pt x="233131" y="334321"/>
                    </a:cubicBezTo>
                    <a:cubicBezTo>
                      <a:pt x="233131" y="334321"/>
                      <a:pt x="549283" y="887589"/>
                      <a:pt x="649682" y="1163270"/>
                    </a:cubicBezTo>
                    <a:cubicBezTo>
                      <a:pt x="649682" y="1163270"/>
                      <a:pt x="702045" y="1157026"/>
                      <a:pt x="745391" y="1128500"/>
                    </a:cubicBezTo>
                    <a:cubicBezTo>
                      <a:pt x="745391" y="1128500"/>
                      <a:pt x="404982" y="132644"/>
                      <a:pt x="314167" y="0"/>
                    </a:cubicBezTo>
                    <a:lnTo>
                      <a:pt x="0" y="23393"/>
                    </a:ln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3515844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C53BE5D-36A1-9618-F83C-16E63D230B73}"/>
                  </a:ext>
                </a:extLst>
              </p:cNvPr>
              <p:cNvSpPr/>
              <p:nvPr/>
            </p:nvSpPr>
            <p:spPr>
              <a:xfrm>
                <a:off x="9958551" y="5028068"/>
                <a:ext cx="139238" cy="139897"/>
              </a:xfrm>
              <a:custGeom>
                <a:avLst/>
                <a:gdLst>
                  <a:gd name="csX0" fmla="*/ 129715 w 139238"/>
                  <a:gd name="csY0" fmla="*/ 139898 h 139897"/>
                  <a:gd name="csX1" fmla="*/ 134765 w 139238"/>
                  <a:gd name="csY1" fmla="*/ 138445 h 139897"/>
                  <a:gd name="csX2" fmla="*/ 137786 w 139238"/>
                  <a:gd name="csY2" fmla="*/ 125311 h 139897"/>
                  <a:gd name="csX3" fmla="*/ 68560 w 139238"/>
                  <a:gd name="csY3" fmla="*/ 14738 h 139897"/>
                  <a:gd name="csX4" fmla="*/ 62361 w 139238"/>
                  <a:gd name="csY4" fmla="*/ 10446 h 139897"/>
                  <a:gd name="csX5" fmla="*/ 11415 w 139238"/>
                  <a:gd name="csY5" fmla="*/ 198 h 139897"/>
                  <a:gd name="csX6" fmla="*/ 189 w 139238"/>
                  <a:gd name="csY6" fmla="*/ 7664 h 139897"/>
                  <a:gd name="csX7" fmla="*/ 7656 w 139238"/>
                  <a:gd name="csY7" fmla="*/ 18890 h 139897"/>
                  <a:gd name="csX8" fmla="*/ 54578 w 139238"/>
                  <a:gd name="csY8" fmla="*/ 28329 h 139897"/>
                  <a:gd name="csX9" fmla="*/ 121626 w 139238"/>
                  <a:gd name="csY9" fmla="*/ 135421 h 139897"/>
                  <a:gd name="csX10" fmla="*/ 129715 w 139238"/>
                  <a:gd name="csY10" fmla="*/ 139898 h 13989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139238" h="139897">
                    <a:moveTo>
                      <a:pt x="129715" y="139898"/>
                    </a:moveTo>
                    <a:cubicBezTo>
                      <a:pt x="131442" y="139898"/>
                      <a:pt x="133192" y="139432"/>
                      <a:pt x="134765" y="138445"/>
                    </a:cubicBezTo>
                    <a:cubicBezTo>
                      <a:pt x="139224" y="135652"/>
                      <a:pt x="140579" y="129770"/>
                      <a:pt x="137786" y="125311"/>
                    </a:cubicBezTo>
                    <a:lnTo>
                      <a:pt x="68560" y="14738"/>
                    </a:lnTo>
                    <a:cubicBezTo>
                      <a:pt x="67169" y="12513"/>
                      <a:pt x="64930" y="10967"/>
                      <a:pt x="62361" y="10446"/>
                    </a:cubicBezTo>
                    <a:lnTo>
                      <a:pt x="11415" y="198"/>
                    </a:lnTo>
                    <a:cubicBezTo>
                      <a:pt x="6264" y="-872"/>
                      <a:pt x="1232" y="2507"/>
                      <a:pt x="189" y="7664"/>
                    </a:cubicBezTo>
                    <a:cubicBezTo>
                      <a:pt x="-850" y="12821"/>
                      <a:pt x="2493" y="17847"/>
                      <a:pt x="7656" y="18890"/>
                    </a:cubicBezTo>
                    <a:lnTo>
                      <a:pt x="54578" y="28329"/>
                    </a:lnTo>
                    <a:lnTo>
                      <a:pt x="121626" y="135421"/>
                    </a:lnTo>
                    <a:cubicBezTo>
                      <a:pt x="123437" y="138316"/>
                      <a:pt x="126541" y="139898"/>
                      <a:pt x="129715" y="1398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6137478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57E94BC-0B21-C6B3-6DE4-4C06C899FB49}"/>
                  </a:ext>
                </a:extLst>
              </p:cNvPr>
              <p:cNvSpPr/>
              <p:nvPr/>
            </p:nvSpPr>
            <p:spPr>
              <a:xfrm>
                <a:off x="9011128" y="3725127"/>
                <a:ext cx="459056" cy="497020"/>
              </a:xfrm>
              <a:custGeom>
                <a:avLst/>
                <a:gdLst>
                  <a:gd name="csX0" fmla="*/ 1317 w 459056"/>
                  <a:gd name="csY0" fmla="*/ 0 h 497020"/>
                  <a:gd name="csX1" fmla="*/ 202347 w 459056"/>
                  <a:gd name="csY1" fmla="*/ 62672 h 497020"/>
                  <a:gd name="csX2" fmla="*/ 236353 w 459056"/>
                  <a:gd name="csY2" fmla="*/ 96861 h 497020"/>
                  <a:gd name="csX3" fmla="*/ 459057 w 459056"/>
                  <a:gd name="csY3" fmla="*/ 331178 h 497020"/>
                  <a:gd name="csX4" fmla="*/ 396137 w 459056"/>
                  <a:gd name="csY4" fmla="*/ 497020 h 497020"/>
                  <a:gd name="csX5" fmla="*/ 215642 w 459056"/>
                  <a:gd name="csY5" fmla="*/ 178011 h 497020"/>
                  <a:gd name="csX6" fmla="*/ 159432 w 459056"/>
                  <a:gd name="csY6" fmla="*/ 176454 h 497020"/>
                  <a:gd name="csX7" fmla="*/ 109629 w 459056"/>
                  <a:gd name="csY7" fmla="*/ 148163 h 497020"/>
                  <a:gd name="csX8" fmla="*/ 80674 w 459056"/>
                  <a:gd name="csY8" fmla="*/ 109277 h 497020"/>
                  <a:gd name="csX9" fmla="*/ 78439 w 459056"/>
                  <a:gd name="csY9" fmla="*/ 49065 h 497020"/>
                  <a:gd name="csX10" fmla="*/ 14187 w 459056"/>
                  <a:gd name="csY10" fmla="*/ 29159 h 497020"/>
                  <a:gd name="csX11" fmla="*/ 1317 w 459056"/>
                  <a:gd name="csY11" fmla="*/ 0 h 4970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</a:cxnLst>
                <a:rect l="l" t="t" r="r" b="b"/>
                <a:pathLst>
                  <a:path w="459056" h="497020">
                    <a:moveTo>
                      <a:pt x="1317" y="0"/>
                    </a:moveTo>
                    <a:cubicBezTo>
                      <a:pt x="1317" y="0"/>
                      <a:pt x="126318" y="27569"/>
                      <a:pt x="202347" y="62672"/>
                    </a:cubicBezTo>
                    <a:cubicBezTo>
                      <a:pt x="217448" y="69643"/>
                      <a:pt x="229493" y="81834"/>
                      <a:pt x="236353" y="96861"/>
                    </a:cubicBezTo>
                    <a:cubicBezTo>
                      <a:pt x="259091" y="146669"/>
                      <a:pt x="327122" y="271573"/>
                      <a:pt x="459057" y="331178"/>
                    </a:cubicBezTo>
                    <a:cubicBezTo>
                      <a:pt x="440057" y="356398"/>
                      <a:pt x="409465" y="408853"/>
                      <a:pt x="396137" y="497020"/>
                    </a:cubicBezTo>
                    <a:cubicBezTo>
                      <a:pt x="316896" y="438041"/>
                      <a:pt x="248486" y="339547"/>
                      <a:pt x="215642" y="178011"/>
                    </a:cubicBezTo>
                    <a:cubicBezTo>
                      <a:pt x="215642" y="178011"/>
                      <a:pt x="190633" y="191606"/>
                      <a:pt x="159432" y="176454"/>
                    </a:cubicBezTo>
                    <a:cubicBezTo>
                      <a:pt x="142949" y="168448"/>
                      <a:pt x="123917" y="157093"/>
                      <a:pt x="109629" y="148163"/>
                    </a:cubicBezTo>
                    <a:cubicBezTo>
                      <a:pt x="95396" y="139266"/>
                      <a:pt x="84791" y="125431"/>
                      <a:pt x="80674" y="109277"/>
                    </a:cubicBezTo>
                    <a:cubicBezTo>
                      <a:pt x="75236" y="87945"/>
                      <a:pt x="78439" y="69187"/>
                      <a:pt x="78439" y="49065"/>
                    </a:cubicBezTo>
                    <a:lnTo>
                      <a:pt x="14187" y="29159"/>
                    </a:lnTo>
                    <a:cubicBezTo>
                      <a:pt x="14185" y="29159"/>
                      <a:pt x="-5130" y="21868"/>
                      <a:pt x="1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147124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5171D22-FA35-8C40-7C27-9A24DCF8314A}"/>
                  </a:ext>
                </a:extLst>
              </p:cNvPr>
              <p:cNvSpPr/>
              <p:nvPr/>
            </p:nvSpPr>
            <p:spPr>
              <a:xfrm>
                <a:off x="9407263" y="4047771"/>
                <a:ext cx="1085865" cy="843412"/>
              </a:xfrm>
              <a:custGeom>
                <a:avLst/>
                <a:gdLst>
                  <a:gd name="csX0" fmla="*/ 0 w 1085865"/>
                  <a:gd name="csY0" fmla="*/ 174377 h 843412"/>
                  <a:gd name="csX1" fmla="*/ 62920 w 1085865"/>
                  <a:gd name="csY1" fmla="*/ 8535 h 843412"/>
                  <a:gd name="csX2" fmla="*/ 387257 w 1085865"/>
                  <a:gd name="csY2" fmla="*/ 10360 h 843412"/>
                  <a:gd name="csX3" fmla="*/ 426061 w 1085865"/>
                  <a:gd name="csY3" fmla="*/ 2707 h 843412"/>
                  <a:gd name="csX4" fmla="*/ 933572 w 1085865"/>
                  <a:gd name="csY4" fmla="*/ 55848 h 843412"/>
                  <a:gd name="csX5" fmla="*/ 1025953 w 1085865"/>
                  <a:gd name="csY5" fmla="*/ 139941 h 843412"/>
                  <a:gd name="csX6" fmla="*/ 925969 w 1085865"/>
                  <a:gd name="csY6" fmla="*/ 681557 h 843412"/>
                  <a:gd name="csX7" fmla="*/ 868145 w 1085865"/>
                  <a:gd name="csY7" fmla="*/ 572125 h 843412"/>
                  <a:gd name="csX8" fmla="*/ 849686 w 1085865"/>
                  <a:gd name="csY8" fmla="*/ 302385 h 843412"/>
                  <a:gd name="csX9" fmla="*/ 771440 w 1085865"/>
                  <a:gd name="csY9" fmla="*/ 720976 h 843412"/>
                  <a:gd name="csX10" fmla="*/ 786102 w 1085865"/>
                  <a:gd name="csY10" fmla="*/ 804711 h 843412"/>
                  <a:gd name="csX11" fmla="*/ 787330 w 1085865"/>
                  <a:gd name="csY11" fmla="*/ 807598 h 843412"/>
                  <a:gd name="csX12" fmla="*/ 780370 w 1085865"/>
                  <a:gd name="csY12" fmla="*/ 821127 h 843412"/>
                  <a:gd name="csX13" fmla="*/ 463274 w 1085865"/>
                  <a:gd name="csY13" fmla="*/ 839732 h 843412"/>
                  <a:gd name="csX14" fmla="*/ 447859 w 1085865"/>
                  <a:gd name="csY14" fmla="*/ 826529 h 843412"/>
                  <a:gd name="csX15" fmla="*/ 398176 w 1085865"/>
                  <a:gd name="csY15" fmla="*/ 242445 h 843412"/>
                  <a:gd name="csX16" fmla="*/ 0 w 1085865"/>
                  <a:gd name="csY16" fmla="*/ 174377 h 84341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</a:cxnLst>
                <a:rect l="l" t="t" r="r" b="b"/>
                <a:pathLst>
                  <a:path w="1085865" h="843412">
                    <a:moveTo>
                      <a:pt x="0" y="174377"/>
                    </a:moveTo>
                    <a:cubicBezTo>
                      <a:pt x="13328" y="86210"/>
                      <a:pt x="43921" y="33755"/>
                      <a:pt x="62920" y="8535"/>
                    </a:cubicBezTo>
                    <a:cubicBezTo>
                      <a:pt x="144879" y="45565"/>
                      <a:pt x="251493" y="57403"/>
                      <a:pt x="387257" y="10360"/>
                    </a:cubicBezTo>
                    <a:cubicBezTo>
                      <a:pt x="399772" y="6023"/>
                      <a:pt x="412826" y="3485"/>
                      <a:pt x="426061" y="2707"/>
                    </a:cubicBezTo>
                    <a:cubicBezTo>
                      <a:pt x="498335" y="-1530"/>
                      <a:pt x="736498" y="-9262"/>
                      <a:pt x="933572" y="55848"/>
                    </a:cubicBezTo>
                    <a:cubicBezTo>
                      <a:pt x="975049" y="69551"/>
                      <a:pt x="1008642" y="100213"/>
                      <a:pt x="1025953" y="139941"/>
                    </a:cubicBezTo>
                    <a:cubicBezTo>
                      <a:pt x="1079264" y="262281"/>
                      <a:pt x="1165574" y="540896"/>
                      <a:pt x="925969" y="681557"/>
                    </a:cubicBezTo>
                    <a:cubicBezTo>
                      <a:pt x="907559" y="635854"/>
                      <a:pt x="886313" y="599116"/>
                      <a:pt x="868145" y="572125"/>
                    </a:cubicBezTo>
                    <a:cubicBezTo>
                      <a:pt x="906731" y="507040"/>
                      <a:pt x="918159" y="418145"/>
                      <a:pt x="849686" y="302385"/>
                    </a:cubicBezTo>
                    <a:cubicBezTo>
                      <a:pt x="799757" y="437203"/>
                      <a:pt x="776335" y="633919"/>
                      <a:pt x="771440" y="720976"/>
                    </a:cubicBezTo>
                    <a:cubicBezTo>
                      <a:pt x="769828" y="749640"/>
                      <a:pt x="774856" y="778247"/>
                      <a:pt x="786102" y="804711"/>
                    </a:cubicBezTo>
                    <a:lnTo>
                      <a:pt x="787330" y="807598"/>
                    </a:lnTo>
                    <a:cubicBezTo>
                      <a:pt x="789737" y="813260"/>
                      <a:pt x="786424" y="819769"/>
                      <a:pt x="780370" y="821127"/>
                    </a:cubicBezTo>
                    <a:cubicBezTo>
                      <a:pt x="645482" y="851428"/>
                      <a:pt x="505189" y="843195"/>
                      <a:pt x="463274" y="839732"/>
                    </a:cubicBezTo>
                    <a:cubicBezTo>
                      <a:pt x="455791" y="839113"/>
                      <a:pt x="449574" y="833762"/>
                      <a:pt x="447859" y="826529"/>
                    </a:cubicBezTo>
                    <a:cubicBezTo>
                      <a:pt x="382268" y="550149"/>
                      <a:pt x="382116" y="361623"/>
                      <a:pt x="398176" y="242445"/>
                    </a:cubicBezTo>
                    <a:cubicBezTo>
                      <a:pt x="336817" y="256159"/>
                      <a:pt x="149192" y="285419"/>
                      <a:pt x="0" y="1743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7685327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77CCB9-4990-6BFD-6F89-8E0499BBEC7C}"/>
                  </a:ext>
                </a:extLst>
              </p:cNvPr>
              <p:cNvSpPr/>
              <p:nvPr/>
            </p:nvSpPr>
            <p:spPr>
              <a:xfrm>
                <a:off x="9795632" y="4112796"/>
                <a:ext cx="66939" cy="188909"/>
              </a:xfrm>
              <a:custGeom>
                <a:avLst/>
                <a:gdLst>
                  <a:gd name="csX0" fmla="*/ 9545 w 66939"/>
                  <a:gd name="csY0" fmla="*/ 188910 h 188909"/>
                  <a:gd name="csX1" fmla="*/ 18979 w 66939"/>
                  <a:gd name="csY1" fmla="*/ 180625 h 188909"/>
                  <a:gd name="csX2" fmla="*/ 65479 w 66939"/>
                  <a:gd name="csY2" fmla="*/ 14611 h 188909"/>
                  <a:gd name="csX3" fmla="*/ 62501 w 66939"/>
                  <a:gd name="csY3" fmla="*/ 1468 h 188909"/>
                  <a:gd name="csX4" fmla="*/ 49371 w 66939"/>
                  <a:gd name="csY4" fmla="*/ 4409 h 188909"/>
                  <a:gd name="csX5" fmla="*/ 84 w 66939"/>
                  <a:gd name="csY5" fmla="*/ 178131 h 188909"/>
                  <a:gd name="csX6" fmla="*/ 8281 w 66939"/>
                  <a:gd name="csY6" fmla="*/ 188827 h 188909"/>
                  <a:gd name="csX7" fmla="*/ 9545 w 66939"/>
                  <a:gd name="csY7" fmla="*/ 188910 h 188909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66939" h="188909">
                    <a:moveTo>
                      <a:pt x="9545" y="188910"/>
                    </a:moveTo>
                    <a:cubicBezTo>
                      <a:pt x="14251" y="188910"/>
                      <a:pt x="18345" y="185420"/>
                      <a:pt x="18979" y="180625"/>
                    </a:cubicBezTo>
                    <a:cubicBezTo>
                      <a:pt x="34236" y="65416"/>
                      <a:pt x="65167" y="15105"/>
                      <a:pt x="65479" y="14611"/>
                    </a:cubicBezTo>
                    <a:cubicBezTo>
                      <a:pt x="68270" y="10162"/>
                      <a:pt x="66945" y="4280"/>
                      <a:pt x="62501" y="1468"/>
                    </a:cubicBezTo>
                    <a:cubicBezTo>
                      <a:pt x="58051" y="-1323"/>
                      <a:pt x="52183" y="-22"/>
                      <a:pt x="49371" y="4409"/>
                    </a:cubicBezTo>
                    <a:cubicBezTo>
                      <a:pt x="48012" y="6550"/>
                      <a:pt x="15968" y="58136"/>
                      <a:pt x="84" y="178131"/>
                    </a:cubicBezTo>
                    <a:cubicBezTo>
                      <a:pt x="-609" y="183344"/>
                      <a:pt x="3062" y="188137"/>
                      <a:pt x="8281" y="188827"/>
                    </a:cubicBezTo>
                    <a:cubicBezTo>
                      <a:pt x="8704" y="188882"/>
                      <a:pt x="9127" y="188910"/>
                      <a:pt x="9545" y="1889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8352036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1BEE471-BAE4-9CCB-A807-762E15D34C2A}"/>
                  </a:ext>
                </a:extLst>
              </p:cNvPr>
              <p:cNvSpPr/>
              <p:nvPr/>
            </p:nvSpPr>
            <p:spPr>
              <a:xfrm>
                <a:off x="10003768" y="3889477"/>
                <a:ext cx="160494" cy="219777"/>
              </a:xfrm>
              <a:custGeom>
                <a:avLst/>
                <a:gdLst>
                  <a:gd name="csX0" fmla="*/ 134284 w 160494"/>
                  <a:gd name="csY0" fmla="*/ 0 h 219777"/>
                  <a:gd name="csX1" fmla="*/ 159945 w 160494"/>
                  <a:gd name="csY1" fmla="*/ 186959 h 219777"/>
                  <a:gd name="csX2" fmla="*/ 153072 w 160494"/>
                  <a:gd name="csY2" fmla="*/ 203621 h 219777"/>
                  <a:gd name="csX3" fmla="*/ 16875 w 160494"/>
                  <a:gd name="csY3" fmla="*/ 201490 h 219777"/>
                  <a:gd name="csX4" fmla="*/ 28 w 160494"/>
                  <a:gd name="csY4" fmla="*/ 172925 h 219777"/>
                  <a:gd name="csX5" fmla="*/ 5922 w 160494"/>
                  <a:gd name="csY5" fmla="*/ 33504 h 219777"/>
                  <a:gd name="csX6" fmla="*/ 134284 w 160494"/>
                  <a:gd name="csY6" fmla="*/ 0 h 21977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60494" h="219777">
                    <a:moveTo>
                      <a:pt x="134284" y="0"/>
                    </a:moveTo>
                    <a:cubicBezTo>
                      <a:pt x="134284" y="0"/>
                      <a:pt x="147929" y="144280"/>
                      <a:pt x="159945" y="186959"/>
                    </a:cubicBezTo>
                    <a:cubicBezTo>
                      <a:pt x="161767" y="193434"/>
                      <a:pt x="158956" y="200261"/>
                      <a:pt x="153072" y="203621"/>
                    </a:cubicBezTo>
                    <a:cubicBezTo>
                      <a:pt x="132681" y="215273"/>
                      <a:pt x="83773" y="234277"/>
                      <a:pt x="16875" y="201490"/>
                    </a:cubicBezTo>
                    <a:cubicBezTo>
                      <a:pt x="6037" y="196178"/>
                      <a:pt x="-479" y="184881"/>
                      <a:pt x="28" y="172925"/>
                    </a:cubicBezTo>
                    <a:lnTo>
                      <a:pt x="5922" y="33504"/>
                    </a:lnTo>
                    <a:lnTo>
                      <a:pt x="1342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5552942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8" name="Graphic 55">
                <a:extLst>
                  <a:ext uri="{FF2B5EF4-FFF2-40B4-BE49-F238E27FC236}">
                    <a16:creationId xmlns:a16="http://schemas.microsoft.com/office/drawing/2014/main" id="{F8CDF7EC-02AB-9B11-C8E1-246D2EB0B29C}"/>
                  </a:ext>
                </a:extLst>
              </p:cNvPr>
              <p:cNvGrpSpPr/>
              <p:nvPr/>
            </p:nvGrpSpPr>
            <p:grpSpPr>
              <a:xfrm>
                <a:off x="9950193" y="3595454"/>
                <a:ext cx="309905" cy="361795"/>
                <a:chOff x="9950193" y="3595454"/>
                <a:chExt cx="309905" cy="361795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EDABB96-156A-1577-D01D-66D90F4133EB}"/>
                    </a:ext>
                  </a:extLst>
                </p:cNvPr>
                <p:cNvSpPr/>
                <p:nvPr/>
              </p:nvSpPr>
              <p:spPr>
                <a:xfrm>
                  <a:off x="9957413" y="3704897"/>
                  <a:ext cx="224379" cy="252351"/>
                </a:xfrm>
                <a:custGeom>
                  <a:avLst/>
                  <a:gdLst>
                    <a:gd name="csX0" fmla="*/ 49331 w 224379"/>
                    <a:gd name="csY0" fmla="*/ 0 h 252351"/>
                    <a:gd name="csX1" fmla="*/ 2756 w 224379"/>
                    <a:gd name="csY1" fmla="*/ 152884 h 252351"/>
                    <a:gd name="csX2" fmla="*/ 49331 w 224379"/>
                    <a:gd name="csY2" fmla="*/ 250251 h 252351"/>
                    <a:gd name="csX3" fmla="*/ 189205 w 224379"/>
                    <a:gd name="csY3" fmla="*/ 178118 h 252351"/>
                    <a:gd name="csX4" fmla="*/ 222953 w 224379"/>
                    <a:gd name="csY4" fmla="*/ 64267 h 252351"/>
                    <a:gd name="csX5" fmla="*/ 49331 w 224379"/>
                    <a:gd name="csY5" fmla="*/ 0 h 25235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</a:cxnLst>
                  <a:rect l="l" t="t" r="r" b="b"/>
                  <a:pathLst>
                    <a:path w="224379" h="252351">
                      <a:moveTo>
                        <a:pt x="49331" y="0"/>
                      </a:moveTo>
                      <a:cubicBezTo>
                        <a:pt x="49331" y="0"/>
                        <a:pt x="5686" y="100260"/>
                        <a:pt x="2756" y="152884"/>
                      </a:cubicBezTo>
                      <a:cubicBezTo>
                        <a:pt x="-174" y="205507"/>
                        <a:pt x="-11515" y="239653"/>
                        <a:pt x="49331" y="250251"/>
                      </a:cubicBezTo>
                      <a:cubicBezTo>
                        <a:pt x="110178" y="260846"/>
                        <a:pt x="161436" y="230536"/>
                        <a:pt x="189205" y="178118"/>
                      </a:cubicBezTo>
                      <a:cubicBezTo>
                        <a:pt x="189205" y="178118"/>
                        <a:pt x="232713" y="97345"/>
                        <a:pt x="222953" y="64267"/>
                      </a:cubicBezTo>
                      <a:cubicBezTo>
                        <a:pt x="213193" y="31188"/>
                        <a:pt x="49331" y="0"/>
                        <a:pt x="493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2245290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2D27DAA-1820-69B3-ECD4-5ACAAE18A33A}"/>
                    </a:ext>
                  </a:extLst>
                </p:cNvPr>
                <p:cNvSpPr/>
                <p:nvPr/>
              </p:nvSpPr>
              <p:spPr>
                <a:xfrm>
                  <a:off x="9950193" y="3595454"/>
                  <a:ext cx="309905" cy="306322"/>
                </a:xfrm>
                <a:custGeom>
                  <a:avLst/>
                  <a:gdLst>
                    <a:gd name="csX0" fmla="*/ 175633 w 309905"/>
                    <a:gd name="csY0" fmla="*/ 249872 h 306322"/>
                    <a:gd name="csX1" fmla="*/ 172168 w 309905"/>
                    <a:gd name="csY1" fmla="*/ 248345 h 306322"/>
                    <a:gd name="csX2" fmla="*/ 168087 w 309905"/>
                    <a:gd name="csY2" fmla="*/ 236873 h 306322"/>
                    <a:gd name="csX3" fmla="*/ 171786 w 309905"/>
                    <a:gd name="csY3" fmla="*/ 173443 h 306322"/>
                    <a:gd name="csX4" fmla="*/ 9828 w 309905"/>
                    <a:gd name="csY4" fmla="*/ 100386 h 306322"/>
                    <a:gd name="csX5" fmla="*/ 37681 w 309905"/>
                    <a:gd name="csY5" fmla="*/ 396 h 306322"/>
                    <a:gd name="csX6" fmla="*/ 43168 w 309905"/>
                    <a:gd name="csY6" fmla="*/ 2183 h 306322"/>
                    <a:gd name="csX7" fmla="*/ 45706 w 309905"/>
                    <a:gd name="csY7" fmla="*/ 6986 h 306322"/>
                    <a:gd name="csX8" fmla="*/ 53333 w 309905"/>
                    <a:gd name="csY8" fmla="*/ 6204 h 306322"/>
                    <a:gd name="csX9" fmla="*/ 53333 w 309905"/>
                    <a:gd name="csY9" fmla="*/ 6204 h 306322"/>
                    <a:gd name="csX10" fmla="*/ 60779 w 309905"/>
                    <a:gd name="csY10" fmla="*/ 5137 h 306322"/>
                    <a:gd name="csX11" fmla="*/ 140664 w 309905"/>
                    <a:gd name="csY11" fmla="*/ 45581 h 306322"/>
                    <a:gd name="csX12" fmla="*/ 266593 w 309905"/>
                    <a:gd name="csY12" fmla="*/ 141684 h 306322"/>
                    <a:gd name="csX13" fmla="*/ 272990 w 309905"/>
                    <a:gd name="csY13" fmla="*/ 145096 h 306322"/>
                    <a:gd name="csX14" fmla="*/ 299256 w 309905"/>
                    <a:gd name="csY14" fmla="*/ 150100 h 306322"/>
                    <a:gd name="csX15" fmla="*/ 266243 w 309905"/>
                    <a:gd name="csY15" fmla="*/ 249387 h 306322"/>
                    <a:gd name="csX16" fmla="*/ 266439 w 309905"/>
                    <a:gd name="csY16" fmla="*/ 256009 h 306322"/>
                    <a:gd name="csX17" fmla="*/ 255200 w 309905"/>
                    <a:gd name="csY17" fmla="*/ 290950 h 306322"/>
                    <a:gd name="csX18" fmla="*/ 188613 w 309905"/>
                    <a:gd name="csY18" fmla="*/ 305459 h 306322"/>
                    <a:gd name="csX19" fmla="*/ 185272 w 309905"/>
                    <a:gd name="csY19" fmla="*/ 300488 h 306322"/>
                    <a:gd name="csX20" fmla="*/ 195317 w 309905"/>
                    <a:gd name="csY20" fmla="*/ 254898 h 306322"/>
                    <a:gd name="csX21" fmla="*/ 191280 w 309905"/>
                    <a:gd name="csY21" fmla="*/ 249874 h 306322"/>
                    <a:gd name="csX22" fmla="*/ 175633 w 309905"/>
                    <a:gd name="csY22" fmla="*/ 249874 h 306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  <a:cxn ang="0">
                      <a:pos x="csX16" y="csY16"/>
                    </a:cxn>
                    <a:cxn ang="0">
                      <a:pos x="csX17" y="csY17"/>
                    </a:cxn>
                    <a:cxn ang="0">
                      <a:pos x="csX18" y="csY18"/>
                    </a:cxn>
                    <a:cxn ang="0">
                      <a:pos x="csX19" y="csY19"/>
                    </a:cxn>
                    <a:cxn ang="0">
                      <a:pos x="csX20" y="csY20"/>
                    </a:cxn>
                    <a:cxn ang="0">
                      <a:pos x="csX21" y="csY21"/>
                    </a:cxn>
                    <a:cxn ang="0">
                      <a:pos x="csX22" y="csY22"/>
                    </a:cxn>
                  </a:cxnLst>
                  <a:rect l="l" t="t" r="r" b="b"/>
                  <a:pathLst>
                    <a:path w="309905" h="306322">
                      <a:moveTo>
                        <a:pt x="175633" y="249872"/>
                      </a:moveTo>
                      <a:lnTo>
                        <a:pt x="172168" y="248345"/>
                      </a:lnTo>
                      <a:cubicBezTo>
                        <a:pt x="167760" y="246402"/>
                        <a:pt x="165872" y="241152"/>
                        <a:pt x="168087" y="236873"/>
                      </a:cubicBezTo>
                      <a:cubicBezTo>
                        <a:pt x="176666" y="220294"/>
                        <a:pt x="193393" y="182305"/>
                        <a:pt x="171786" y="173443"/>
                      </a:cubicBezTo>
                      <a:cubicBezTo>
                        <a:pt x="143938" y="162021"/>
                        <a:pt x="33628" y="139526"/>
                        <a:pt x="9828" y="100386"/>
                      </a:cubicBezTo>
                      <a:cubicBezTo>
                        <a:pt x="-13046" y="62768"/>
                        <a:pt x="7222" y="14208"/>
                        <a:pt x="37681" y="396"/>
                      </a:cubicBezTo>
                      <a:cubicBezTo>
                        <a:pt x="39720" y="-528"/>
                        <a:pt x="42121" y="205"/>
                        <a:pt x="43168" y="2183"/>
                      </a:cubicBezTo>
                      <a:lnTo>
                        <a:pt x="45706" y="6986"/>
                      </a:lnTo>
                      <a:cubicBezTo>
                        <a:pt x="47443" y="10274"/>
                        <a:pt x="52300" y="9775"/>
                        <a:pt x="53333" y="6204"/>
                      </a:cubicBezTo>
                      <a:lnTo>
                        <a:pt x="53333" y="6204"/>
                      </a:lnTo>
                      <a:cubicBezTo>
                        <a:pt x="54325" y="2775"/>
                        <a:pt x="58888" y="2109"/>
                        <a:pt x="60779" y="5137"/>
                      </a:cubicBezTo>
                      <a:cubicBezTo>
                        <a:pt x="68095" y="16848"/>
                        <a:pt x="87845" y="35832"/>
                        <a:pt x="140664" y="45581"/>
                      </a:cubicBezTo>
                      <a:cubicBezTo>
                        <a:pt x="215729" y="59434"/>
                        <a:pt x="265358" y="89812"/>
                        <a:pt x="266593" y="141684"/>
                      </a:cubicBezTo>
                      <a:cubicBezTo>
                        <a:pt x="266670" y="144979"/>
                        <a:pt x="270177" y="146811"/>
                        <a:pt x="272990" y="145096"/>
                      </a:cubicBezTo>
                      <a:cubicBezTo>
                        <a:pt x="278534" y="141719"/>
                        <a:pt x="287403" y="140133"/>
                        <a:pt x="299256" y="150100"/>
                      </a:cubicBezTo>
                      <a:cubicBezTo>
                        <a:pt x="319871" y="167435"/>
                        <a:pt x="311436" y="212400"/>
                        <a:pt x="266243" y="249387"/>
                      </a:cubicBezTo>
                      <a:cubicBezTo>
                        <a:pt x="264097" y="251143"/>
                        <a:pt x="264114" y="254495"/>
                        <a:pt x="266439" y="256009"/>
                      </a:cubicBezTo>
                      <a:cubicBezTo>
                        <a:pt x="274632" y="261342"/>
                        <a:pt x="286845" y="274032"/>
                        <a:pt x="255200" y="290950"/>
                      </a:cubicBezTo>
                      <a:cubicBezTo>
                        <a:pt x="222466" y="308448"/>
                        <a:pt x="198024" y="307011"/>
                        <a:pt x="188613" y="305459"/>
                      </a:cubicBezTo>
                      <a:cubicBezTo>
                        <a:pt x="186271" y="305072"/>
                        <a:pt x="184762" y="302804"/>
                        <a:pt x="185272" y="300488"/>
                      </a:cubicBezTo>
                      <a:lnTo>
                        <a:pt x="195317" y="254898"/>
                      </a:lnTo>
                      <a:cubicBezTo>
                        <a:pt x="195887" y="252317"/>
                        <a:pt x="193922" y="249874"/>
                        <a:pt x="191280" y="249874"/>
                      </a:cubicBezTo>
                      <a:lnTo>
                        <a:pt x="175633" y="24987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7670184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C8F2756-80A0-1335-4970-33B02FA18D82}"/>
                    </a:ext>
                  </a:extLst>
                </p:cNvPr>
                <p:cNvSpPr/>
                <p:nvPr/>
              </p:nvSpPr>
              <p:spPr>
                <a:xfrm>
                  <a:off x="10123937" y="3805682"/>
                  <a:ext cx="54830" cy="77333"/>
                </a:xfrm>
                <a:custGeom>
                  <a:avLst/>
                  <a:gdLst>
                    <a:gd name="csX0" fmla="*/ 0 w 54830"/>
                    <a:gd name="csY0" fmla="*/ 49263 h 77333"/>
                    <a:gd name="csX1" fmla="*/ 45364 w 54830"/>
                    <a:gd name="csY1" fmla="*/ 3176 h 77333"/>
                    <a:gd name="csX2" fmla="*/ 7379 w 54830"/>
                    <a:gd name="csY2" fmla="*/ 77333 h 77333"/>
                    <a:gd name="csX3" fmla="*/ 0 w 54830"/>
                    <a:gd name="csY3" fmla="*/ 49263 h 7733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54830" h="77333">
                      <a:moveTo>
                        <a:pt x="0" y="49263"/>
                      </a:moveTo>
                      <a:cubicBezTo>
                        <a:pt x="0" y="49263"/>
                        <a:pt x="16651" y="-14781"/>
                        <a:pt x="45364" y="3176"/>
                      </a:cubicBezTo>
                      <a:cubicBezTo>
                        <a:pt x="74079" y="21132"/>
                        <a:pt x="30464" y="74936"/>
                        <a:pt x="7379" y="77333"/>
                      </a:cubicBezTo>
                      <a:lnTo>
                        <a:pt x="0" y="492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2245292" scaled="1"/>
                </a:gradFill>
                <a:ln w="1849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E0C4B7D-C1EB-03E2-B38E-6B76E01A5988}"/>
                  </a:ext>
                </a:extLst>
              </p:cNvPr>
              <p:cNvSpPr/>
              <p:nvPr/>
            </p:nvSpPr>
            <p:spPr>
              <a:xfrm>
                <a:off x="9109531" y="3782338"/>
                <a:ext cx="106209" cy="109961"/>
              </a:xfrm>
              <a:custGeom>
                <a:avLst/>
                <a:gdLst>
                  <a:gd name="csX0" fmla="*/ 83899 w 106209"/>
                  <a:gd name="csY0" fmla="*/ 109962 h 109961"/>
                  <a:gd name="csX1" fmla="*/ 89906 w 106209"/>
                  <a:gd name="csY1" fmla="*/ 107831 h 109961"/>
                  <a:gd name="csX2" fmla="*/ 91289 w 106209"/>
                  <a:gd name="csY2" fmla="*/ 94418 h 109961"/>
                  <a:gd name="csX3" fmla="*/ 27299 w 106209"/>
                  <a:gd name="csY3" fmla="*/ 27211 h 109961"/>
                  <a:gd name="csX4" fmla="*/ 19350 w 106209"/>
                  <a:gd name="csY4" fmla="*/ 20518 h 109961"/>
                  <a:gd name="csX5" fmla="*/ 63356 w 106209"/>
                  <a:gd name="csY5" fmla="*/ 29324 h 109961"/>
                  <a:gd name="csX6" fmla="*/ 90470 w 106209"/>
                  <a:gd name="csY6" fmla="*/ 52604 h 109961"/>
                  <a:gd name="csX7" fmla="*/ 103911 w 106209"/>
                  <a:gd name="csY7" fmla="*/ 51580 h 109961"/>
                  <a:gd name="csX8" fmla="*/ 102887 w 106209"/>
                  <a:gd name="csY8" fmla="*/ 38139 h 109961"/>
                  <a:gd name="csX9" fmla="*/ 73878 w 106209"/>
                  <a:gd name="csY9" fmla="*/ 13240 h 109961"/>
                  <a:gd name="csX10" fmla="*/ 69542 w 106209"/>
                  <a:gd name="csY10" fmla="*/ 11127 h 109961"/>
                  <a:gd name="csX11" fmla="*/ 14975 w 106209"/>
                  <a:gd name="csY11" fmla="*/ 199 h 109961"/>
                  <a:gd name="csX12" fmla="*/ 5196 w 106209"/>
                  <a:gd name="csY12" fmla="*/ 4219 h 109961"/>
                  <a:gd name="csX13" fmla="*/ 570 w 106209"/>
                  <a:gd name="csY13" fmla="*/ 24270 h 109961"/>
                  <a:gd name="csX14" fmla="*/ 17920 w 106209"/>
                  <a:gd name="csY14" fmla="*/ 43809 h 109961"/>
                  <a:gd name="csX15" fmla="*/ 76497 w 106209"/>
                  <a:gd name="csY15" fmla="*/ 106444 h 109961"/>
                  <a:gd name="csX16" fmla="*/ 83899 w 106209"/>
                  <a:gd name="csY16" fmla="*/ 109962 h 10996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</a:cxnLst>
                <a:rect l="l" t="t" r="r" b="b"/>
                <a:pathLst>
                  <a:path w="106209" h="109961">
                    <a:moveTo>
                      <a:pt x="83899" y="109962"/>
                    </a:moveTo>
                    <a:cubicBezTo>
                      <a:pt x="86012" y="109962"/>
                      <a:pt x="88139" y="109263"/>
                      <a:pt x="89906" y="107831"/>
                    </a:cubicBezTo>
                    <a:cubicBezTo>
                      <a:pt x="93993" y="104507"/>
                      <a:pt x="94613" y="98503"/>
                      <a:pt x="91289" y="94418"/>
                    </a:cubicBezTo>
                    <a:cubicBezTo>
                      <a:pt x="86509" y="88536"/>
                      <a:pt x="44110" y="36707"/>
                      <a:pt x="27299" y="27211"/>
                    </a:cubicBezTo>
                    <a:cubicBezTo>
                      <a:pt x="22501" y="24503"/>
                      <a:pt x="20114" y="22081"/>
                      <a:pt x="19350" y="20518"/>
                    </a:cubicBezTo>
                    <a:lnTo>
                      <a:pt x="63356" y="29324"/>
                    </a:lnTo>
                    <a:lnTo>
                      <a:pt x="90470" y="52604"/>
                    </a:lnTo>
                    <a:cubicBezTo>
                      <a:pt x="94469" y="56029"/>
                      <a:pt x="100486" y="55564"/>
                      <a:pt x="103911" y="51580"/>
                    </a:cubicBezTo>
                    <a:cubicBezTo>
                      <a:pt x="107340" y="47587"/>
                      <a:pt x="106880" y="41565"/>
                      <a:pt x="102887" y="38139"/>
                    </a:cubicBezTo>
                    <a:lnTo>
                      <a:pt x="73878" y="13240"/>
                    </a:lnTo>
                    <a:cubicBezTo>
                      <a:pt x="72636" y="12179"/>
                      <a:pt x="71146" y="11443"/>
                      <a:pt x="69542" y="11127"/>
                    </a:cubicBezTo>
                    <a:lnTo>
                      <a:pt x="14975" y="199"/>
                    </a:lnTo>
                    <a:cubicBezTo>
                      <a:pt x="11186" y="-593"/>
                      <a:pt x="7352" y="1027"/>
                      <a:pt x="5196" y="4219"/>
                    </a:cubicBezTo>
                    <a:cubicBezTo>
                      <a:pt x="597" y="11051"/>
                      <a:pt x="-961" y="17791"/>
                      <a:pt x="570" y="24270"/>
                    </a:cubicBezTo>
                    <a:cubicBezTo>
                      <a:pt x="2348" y="31829"/>
                      <a:pt x="8025" y="38213"/>
                      <a:pt x="17920" y="43809"/>
                    </a:cubicBezTo>
                    <a:cubicBezTo>
                      <a:pt x="28238" y="49635"/>
                      <a:pt x="59323" y="85325"/>
                      <a:pt x="76497" y="106444"/>
                    </a:cubicBezTo>
                    <a:cubicBezTo>
                      <a:pt x="78385" y="108760"/>
                      <a:pt x="81130" y="109962"/>
                      <a:pt x="83899" y="1099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5573480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295593F-8408-2F12-C310-95309A44B565}"/>
                  </a:ext>
                </a:extLst>
              </p:cNvPr>
              <p:cNvSpPr/>
              <p:nvPr/>
            </p:nvSpPr>
            <p:spPr>
              <a:xfrm>
                <a:off x="10070073" y="4693619"/>
                <a:ext cx="136781" cy="124450"/>
              </a:xfrm>
              <a:custGeom>
                <a:avLst/>
                <a:gdLst>
                  <a:gd name="csX0" fmla="*/ 136781 w 136781"/>
                  <a:gd name="csY0" fmla="*/ 27356 h 124450"/>
                  <a:gd name="csX1" fmla="*/ 82069 w 136781"/>
                  <a:gd name="csY1" fmla="*/ 0 h 124450"/>
                  <a:gd name="csX2" fmla="*/ 0 w 136781"/>
                  <a:gd name="csY2" fmla="*/ 71126 h 124450"/>
                  <a:gd name="csX3" fmla="*/ 82069 w 136781"/>
                  <a:gd name="csY3" fmla="*/ 120366 h 124450"/>
                  <a:gd name="csX4" fmla="*/ 136781 w 136781"/>
                  <a:gd name="csY4" fmla="*/ 27356 h 12445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36781" h="124450">
                    <a:moveTo>
                      <a:pt x="136781" y="27356"/>
                    </a:moveTo>
                    <a:cubicBezTo>
                      <a:pt x="136781" y="27356"/>
                      <a:pt x="120368" y="0"/>
                      <a:pt x="82069" y="0"/>
                    </a:cubicBezTo>
                    <a:cubicBezTo>
                      <a:pt x="43769" y="0"/>
                      <a:pt x="0" y="71126"/>
                      <a:pt x="0" y="71126"/>
                    </a:cubicBezTo>
                    <a:cubicBezTo>
                      <a:pt x="0" y="71126"/>
                      <a:pt x="60184" y="98482"/>
                      <a:pt x="82069" y="120366"/>
                    </a:cubicBezTo>
                    <a:cubicBezTo>
                      <a:pt x="103953" y="142251"/>
                      <a:pt x="136781" y="71126"/>
                      <a:pt x="136781" y="273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378592" scaled="1"/>
              </a:gradFill>
              <a:ln w="184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D02E73C2-B0FA-8262-70AD-5D97369DC32D}"/>
              </a:ext>
            </a:extLst>
          </p:cNvPr>
          <p:cNvSpPr/>
          <p:nvPr/>
        </p:nvSpPr>
        <p:spPr>
          <a:xfrm>
            <a:off x="7992572" y="6248116"/>
            <a:ext cx="532998" cy="532998"/>
          </a:xfrm>
          <a:prstGeom prst="ellipse">
            <a:avLst/>
          </a:prstGeom>
          <a:blipFill>
            <a:blip r:embed="rId4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4AD3BE4-BF03-F3A2-6AEE-AF6307F666E7}"/>
              </a:ext>
            </a:extLst>
          </p:cNvPr>
          <p:cNvSpPr/>
          <p:nvPr/>
        </p:nvSpPr>
        <p:spPr>
          <a:xfrm>
            <a:off x="8773242" y="6336317"/>
            <a:ext cx="392181" cy="392181"/>
          </a:xfrm>
          <a:prstGeom prst="ellipse">
            <a:avLst/>
          </a:prstGeom>
          <a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BBCC062-19D7-D04F-C7D6-13B6015A4959}"/>
              </a:ext>
            </a:extLst>
          </p:cNvPr>
          <p:cNvSpPr/>
          <p:nvPr/>
        </p:nvSpPr>
        <p:spPr>
          <a:xfrm>
            <a:off x="9501136" y="6336317"/>
            <a:ext cx="392181" cy="392181"/>
          </a:xfrm>
          <a:prstGeom prst="ellipse">
            <a:avLst/>
          </a:prstGeom>
          <a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FEBFB1-A942-F6AD-74F3-E9E2283CCC1D}"/>
              </a:ext>
            </a:extLst>
          </p:cNvPr>
          <p:cNvSpPr/>
          <p:nvPr/>
        </p:nvSpPr>
        <p:spPr>
          <a:xfrm>
            <a:off x="10229030" y="6336317"/>
            <a:ext cx="392181" cy="392181"/>
          </a:xfrm>
          <a:prstGeom prst="ellipse">
            <a:avLst/>
          </a:prstGeom>
          <a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4186E39-3586-9BD0-9481-C13997CDA3EA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60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4.44444E-6 L 0.15039 0.0041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8407-0355-A5C0-79A4-8D24AC9CE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E5D0439E-2A14-060F-BDCB-FFE7E50B21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D7F2DC-AF72-A3FC-87E4-9A0BF710A406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B2685E-10ED-FF78-F636-A55C74490A1B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814847-4818-4BD2-DED1-7893930C4E78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0D67D94-362D-CF21-0378-06054305C1D3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4659700-58E0-D26F-97DE-BEFEF3E60D88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85CA160-2947-E719-BE1E-C7A38628294D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6A29A31-ADF4-C65D-514F-734539C550DD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F40278-F83D-E250-3358-987AFD76936B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0" name="!!Picture 169" descr="A group of people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13C86618-E884-2C28-C278-D97E44C77B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7" y="1079209"/>
            <a:ext cx="5633003" cy="3779173"/>
          </a:xfrm>
          <a:prstGeom prst="rect">
            <a:avLst/>
          </a:prstGeom>
        </p:spPr>
      </p:pic>
      <p:sp>
        <p:nvSpPr>
          <p:cNvPr id="171" name="Oval 170">
            <a:extLst>
              <a:ext uri="{FF2B5EF4-FFF2-40B4-BE49-F238E27FC236}">
                <a16:creationId xmlns:a16="http://schemas.microsoft.com/office/drawing/2014/main" id="{5B1C1128-EC01-A452-7808-B7761C130559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A19A2829-4C11-48CE-040C-FD937E3F6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446493" y="4352252"/>
            <a:ext cx="912359" cy="876627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38B5A522-B86D-46FA-7E07-9CB683A4C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4610988" y="1320800"/>
            <a:ext cx="1023144" cy="983074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0892AC3-D118-E86A-A868-B7905F831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4839400" y="4657704"/>
            <a:ext cx="915345" cy="87949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6DE824B-52C2-85B0-BA3C-745A8AA408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2459307" y="2725182"/>
            <a:ext cx="1751511" cy="1682913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6DAC523A-8C1B-3D59-5567-196AA47847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795216" y="1673628"/>
            <a:ext cx="825051" cy="792738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33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4.44444E-6 L 0.16784 -0.0025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7EDB-98AE-6C70-1B4D-3C358650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FCAE46F6-7C38-AF80-CBC6-44CDFD012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6C2423-4F92-4602-3455-2E4784A6E781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10C801-4CF5-1915-5DD8-10B77944409E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384AAE-AD95-5726-6DD0-FE1044404AE5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D0977-1FB4-4BC2-721A-2EF1E8544CF1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0078DC2-3E97-4E57-063E-8DEB913A55F4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A9FD0A9-5053-76FD-436F-E94E034C7C1C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0CA61B9-C7E1-07E0-D857-41A48D58953A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9840A68-08EB-0CBD-6CA3-9DC277F05B57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0" name="!!Picture 169">
            <a:extLst>
              <a:ext uri="{FF2B5EF4-FFF2-40B4-BE49-F238E27FC236}">
                <a16:creationId xmlns:a16="http://schemas.microsoft.com/office/drawing/2014/main" id="{2CE8F42E-3D2D-F813-F918-8E45C0862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" r="1714"/>
          <a:stretch>
            <a:fillRect/>
          </a:stretch>
        </p:blipFill>
        <p:spPr>
          <a:xfrm>
            <a:off x="4391040" y="834342"/>
            <a:ext cx="6284942" cy="5189316"/>
          </a:xfrm>
          <a:prstGeom prst="roundRect">
            <a:avLst/>
          </a:prstGeom>
        </p:spPr>
      </p:pic>
      <p:sp>
        <p:nvSpPr>
          <p:cNvPr id="171" name="Oval 170">
            <a:extLst>
              <a:ext uri="{FF2B5EF4-FFF2-40B4-BE49-F238E27FC236}">
                <a16:creationId xmlns:a16="http://schemas.microsoft.com/office/drawing/2014/main" id="{DE7775A1-FF80-0CB4-4F56-0598251CF48B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F0B921F3-107F-6683-33DF-A3C4B1DE9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308313" y="2446877"/>
            <a:ext cx="620051" cy="595767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FB419EA3-717A-D133-3557-37BB275D538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08313" y="3300912"/>
            <a:ext cx="620050" cy="595767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BF07D86C-3780-AA9F-8A96-D2143BB0706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08313" y="4173290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7933374D-BB38-B0E5-3BD6-0EF512931BF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308313" y="5162459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6E952DA5-DB3C-FB73-EF48-1DD94D572A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149239" y="1316231"/>
            <a:ext cx="958890" cy="921335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8BDFF35-1D7D-7AE0-CA1D-47362F0439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3652023"/>
            <a:ext cx="1638300" cy="16383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5E0C1-7D41-0572-94D6-45DF6EC8AE5C}"/>
              </a:ext>
            </a:extLst>
          </p:cNvPr>
          <p:cNvSpPr txBox="1"/>
          <p:nvPr/>
        </p:nvSpPr>
        <p:spPr>
          <a:xfrm>
            <a:off x="820242" y="2539799"/>
            <a:ext cx="274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Collecting Data using Kaggle</a:t>
            </a:r>
          </a:p>
        </p:txBody>
      </p:sp>
    </p:spTree>
    <p:extLst>
      <p:ext uri="{BB962C8B-B14F-4D97-AF65-F5344CB8AC3E}">
        <p14:creationId xmlns:p14="http://schemas.microsoft.com/office/powerpoint/2010/main" val="422194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EA5D-94A3-BDA5-564E-6F72549E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E39DFA35-9456-C8EA-8CA2-2B988C1FAE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5AE0DF-6830-AB59-6168-8547000A16A5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0355A5-D9BB-5045-C14D-C37F4EC486C3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A7F660-14DB-C24D-288D-61B424D3E5D7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9D505A-595A-8752-9EA9-F8431E80CFCE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2995B75-4D7F-D227-316F-5ADA854BEC09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BB14327-FF88-FE76-A457-863DD05E00B0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65240BB-4CA3-C073-6C0C-DA32F6F1A3D6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2C9CA9-E4C1-8CF3-706A-9074E295250E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0" name="!!Picture 169">
            <a:extLst>
              <a:ext uri="{FF2B5EF4-FFF2-40B4-BE49-F238E27FC236}">
                <a16:creationId xmlns:a16="http://schemas.microsoft.com/office/drawing/2014/main" id="{332D1666-5A5A-DF36-8E1B-F2E3E2E25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-16869" r="19224" b="-14232"/>
          <a:stretch>
            <a:fillRect/>
          </a:stretch>
        </p:blipFill>
        <p:spPr>
          <a:xfrm>
            <a:off x="4390169" y="1013730"/>
            <a:ext cx="6284942" cy="5189316"/>
          </a:xfrm>
          <a:prstGeom prst="roundRect">
            <a:avLst/>
          </a:prstGeom>
        </p:spPr>
      </p:pic>
      <p:sp>
        <p:nvSpPr>
          <p:cNvPr id="171" name="Oval 170">
            <a:extLst>
              <a:ext uri="{FF2B5EF4-FFF2-40B4-BE49-F238E27FC236}">
                <a16:creationId xmlns:a16="http://schemas.microsoft.com/office/drawing/2014/main" id="{CD94588A-0323-672B-9BD1-0065B3B6C314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A19800D5-1273-AFBD-CAC6-5155817BC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136313" y="2262020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D734330F-9538-A79D-A799-2D846E09699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05870" y="3300912"/>
            <a:ext cx="620050" cy="595767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1712097-F170-0EE4-2DBC-2CB05D7C0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05870" y="4173290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D981426-3050-41F0-F6FE-9209D176A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305870" y="5162459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0673A0A2-2A9F-CD56-7A80-6F3172E1D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04916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45900-110E-982E-00C2-0E8C780880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1" y="3652023"/>
            <a:ext cx="1638300" cy="16383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5AA0A-4998-FA94-F88F-6EB250FC3CA5}"/>
              </a:ext>
            </a:extLst>
          </p:cNvPr>
          <p:cNvSpPr txBox="1"/>
          <p:nvPr/>
        </p:nvSpPr>
        <p:spPr>
          <a:xfrm>
            <a:off x="820242" y="2539799"/>
            <a:ext cx="274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Collecting Data using Kaggle</a:t>
            </a:r>
          </a:p>
        </p:txBody>
      </p:sp>
    </p:spTree>
    <p:extLst>
      <p:ext uri="{BB962C8B-B14F-4D97-AF65-F5344CB8AC3E}">
        <p14:creationId xmlns:p14="http://schemas.microsoft.com/office/powerpoint/2010/main" val="29546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1BB1-A7A0-F26E-0BB7-68BE6CA88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fects Listen Sticker by Imperfect Company Podcast">
            <a:extLst>
              <a:ext uri="{FF2B5EF4-FFF2-40B4-BE49-F238E27FC236}">
                <a16:creationId xmlns:a16="http://schemas.microsoft.com/office/drawing/2014/main" id="{67BCD327-1338-0AA0-9943-6C4914032B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25" y="6349825"/>
            <a:ext cx="129433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5CB3CB-6AFF-02C8-5B97-4595E91D7117}"/>
              </a:ext>
            </a:extLst>
          </p:cNvPr>
          <p:cNvSpPr/>
          <p:nvPr/>
        </p:nvSpPr>
        <p:spPr>
          <a:xfrm>
            <a:off x="656433" y="6219667"/>
            <a:ext cx="523220" cy="523220"/>
          </a:xfrm>
          <a:prstGeom prst="ellipse">
            <a:avLst/>
          </a:prstGeom>
          <a:blipFill>
            <a:blip r:embed="rId3"/>
            <a:stretch>
              <a:fillRect l="225" t="-12659" r="8640" b="-2345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5D7DB2-D541-F42C-1984-83300E2999E7}"/>
              </a:ext>
            </a:extLst>
          </p:cNvPr>
          <p:cNvCxnSpPr>
            <a:cxnSpLocks/>
          </p:cNvCxnSpPr>
          <p:nvPr/>
        </p:nvCxnSpPr>
        <p:spPr>
          <a:xfrm>
            <a:off x="820242" y="560195"/>
            <a:ext cx="0" cy="519014"/>
          </a:xfrm>
          <a:prstGeom prst="line">
            <a:avLst/>
          </a:prstGeom>
          <a:ln w="57150">
            <a:solidFill>
              <a:srgbClr val="00C2B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44E52B-4E3D-7A62-FE00-0D77A1B62737}"/>
              </a:ext>
            </a:extLst>
          </p:cNvPr>
          <p:cNvSpPr txBox="1"/>
          <p:nvPr/>
        </p:nvSpPr>
        <p:spPr>
          <a:xfrm>
            <a:off x="845269" y="545948"/>
            <a:ext cx="2191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E1BC481-9882-DC3C-5A7A-253BDFAA41AA}"/>
              </a:ext>
            </a:extLst>
          </p:cNvPr>
          <p:cNvSpPr/>
          <p:nvPr/>
        </p:nvSpPr>
        <p:spPr>
          <a:xfrm>
            <a:off x="8094280" y="6349824"/>
            <a:ext cx="431289" cy="431289"/>
          </a:xfrm>
          <a:prstGeom prst="ellipse">
            <a:avLst/>
          </a:pr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73F315A-CD08-B1E7-21A1-771657338372}"/>
              </a:ext>
            </a:extLst>
          </p:cNvPr>
          <p:cNvSpPr/>
          <p:nvPr/>
        </p:nvSpPr>
        <p:spPr>
          <a:xfrm>
            <a:off x="8806513" y="6257895"/>
            <a:ext cx="523219" cy="523219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F5CE88E-F872-BABD-BF20-39E112AE3B8E}"/>
              </a:ext>
            </a:extLst>
          </p:cNvPr>
          <p:cNvSpPr/>
          <p:nvPr/>
        </p:nvSpPr>
        <p:spPr>
          <a:xfrm>
            <a:off x="9610676" y="6336317"/>
            <a:ext cx="392181" cy="392181"/>
          </a:xfrm>
          <a:prstGeom prst="ellipse">
            <a:avLst/>
          </a:prstGeom>
          <a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A0155F-F8FA-D7AE-7094-DF78147DDF28}"/>
              </a:ext>
            </a:extLst>
          </p:cNvPr>
          <p:cNvSpPr/>
          <p:nvPr/>
        </p:nvSpPr>
        <p:spPr>
          <a:xfrm>
            <a:off x="10283801" y="6336317"/>
            <a:ext cx="392181" cy="392181"/>
          </a:xfrm>
          <a:prstGeom prst="ellipse">
            <a:avLst/>
          </a:pr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AA96C43-0335-BA39-1821-839AA1850528}"/>
              </a:ext>
            </a:extLst>
          </p:cNvPr>
          <p:cNvSpPr/>
          <p:nvPr/>
        </p:nvSpPr>
        <p:spPr>
          <a:xfrm>
            <a:off x="10956925" y="6336317"/>
            <a:ext cx="392181" cy="392181"/>
          </a:xfrm>
          <a:prstGeom prst="ellipse">
            <a:avLst/>
          </a:prstGeom>
          <a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0" name="!!Picture 169">
            <a:extLst>
              <a:ext uri="{FF2B5EF4-FFF2-40B4-BE49-F238E27FC236}">
                <a16:creationId xmlns:a16="http://schemas.microsoft.com/office/drawing/2014/main" id="{894F239D-64A0-1A44-2D54-880F9A714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-16869" r="19224" b="-14232"/>
          <a:stretch>
            <a:fillRect/>
          </a:stretch>
        </p:blipFill>
        <p:spPr>
          <a:xfrm>
            <a:off x="4390169" y="1013730"/>
            <a:ext cx="6284942" cy="5189316"/>
          </a:xfrm>
          <a:prstGeom prst="roundRect">
            <a:avLst/>
          </a:prstGeom>
        </p:spPr>
      </p:pic>
      <p:sp>
        <p:nvSpPr>
          <p:cNvPr id="171" name="Oval 170">
            <a:extLst>
              <a:ext uri="{FF2B5EF4-FFF2-40B4-BE49-F238E27FC236}">
                <a16:creationId xmlns:a16="http://schemas.microsoft.com/office/drawing/2014/main" id="{D42D7CBE-04AE-CB64-383F-8161A35EF2AB}"/>
              </a:ext>
            </a:extLst>
          </p:cNvPr>
          <p:cNvSpPr/>
          <p:nvPr/>
        </p:nvSpPr>
        <p:spPr>
          <a:xfrm>
            <a:off x="262218" y="560195"/>
            <a:ext cx="532998" cy="532998"/>
          </a:xfrm>
          <a:prstGeom prst="ellipse">
            <a:avLst/>
          </a:prstGeom>
          <a:blipFill>
            <a:blip r:embed="rId5"/>
            <a:stretch>
              <a:fillRect l="12925" t="7570" r="9833" b="109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2" name="Picture 171" descr="A logo with a crab on it&#10;&#10;AI-generated content may be incorrect.">
            <a:extLst>
              <a:ext uri="{FF2B5EF4-FFF2-40B4-BE49-F238E27FC236}">
                <a16:creationId xmlns:a16="http://schemas.microsoft.com/office/drawing/2014/main" id="{E1F640B7-187B-5151-5E1B-ADCD50F05C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8804" r="60805" b="26582"/>
          <a:stretch>
            <a:fillRect/>
          </a:stretch>
        </p:blipFill>
        <p:spPr>
          <a:xfrm>
            <a:off x="11136313" y="2262020"/>
            <a:ext cx="959165" cy="921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5F9302B-B62A-6363-EEC1-F137021719B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0" t="-28313" r="-12200" b="-48465"/>
          <a:stretch>
            <a:fillRect/>
          </a:stretch>
        </p:blipFill>
        <p:spPr>
          <a:xfrm>
            <a:off x="11305870" y="3300912"/>
            <a:ext cx="620050" cy="595767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5ADB6F4A-3465-1597-F5AD-EA942E4F1AB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6" t="-18069" r="-23097" b="-22178"/>
          <a:stretch>
            <a:fillRect/>
          </a:stretch>
        </p:blipFill>
        <p:spPr>
          <a:xfrm>
            <a:off x="11305870" y="4173290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11A04020-97FE-BD75-E1FC-F43C53FDF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-2379" r="-3065" b="2379"/>
          <a:stretch>
            <a:fillRect/>
          </a:stretch>
        </p:blipFill>
        <p:spPr>
          <a:xfrm>
            <a:off x="11305870" y="5162459"/>
            <a:ext cx="620050" cy="595766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DC106066-6AD1-0CEA-5366-94088B934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11304916" y="1387809"/>
            <a:ext cx="621959" cy="597600"/>
          </a:xfrm>
          <a:prstGeom prst="ellipse">
            <a:avLst/>
          </a:prstGeom>
          <a:solidFill>
            <a:srgbClr val="194F70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993C1-17D6-39B4-3160-9E39C31D60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1" y="3652023"/>
            <a:ext cx="1638300" cy="16383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50A9F-1EE9-2882-ADE8-8FF59E3174DB}"/>
              </a:ext>
            </a:extLst>
          </p:cNvPr>
          <p:cNvSpPr txBox="1"/>
          <p:nvPr/>
        </p:nvSpPr>
        <p:spPr>
          <a:xfrm>
            <a:off x="820242" y="2539799"/>
            <a:ext cx="274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Collecting Data using Kaggle</a:t>
            </a:r>
          </a:p>
        </p:txBody>
      </p:sp>
    </p:spTree>
    <p:extLst>
      <p:ext uri="{BB962C8B-B14F-4D97-AF65-F5344CB8AC3E}">
        <p14:creationId xmlns:p14="http://schemas.microsoft.com/office/powerpoint/2010/main" val="2656822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Graduation project">
      <a:dk1>
        <a:srgbClr val="194F70"/>
      </a:dk1>
      <a:lt1>
        <a:srgbClr val="F5F5F5"/>
      </a:lt1>
      <a:dk2>
        <a:srgbClr val="0E2841"/>
      </a:dk2>
      <a:lt2>
        <a:srgbClr val="FFFFFF"/>
      </a:lt2>
      <a:accent1>
        <a:srgbClr val="00C2B8"/>
      </a:accent1>
      <a:accent2>
        <a:srgbClr val="99FF33"/>
      </a:accent2>
      <a:accent3>
        <a:srgbClr val="FF9900"/>
      </a:accent3>
      <a:accent4>
        <a:srgbClr val="C0C0C0"/>
      </a:accent4>
      <a:accent5>
        <a:srgbClr val="3E79A8"/>
      </a:accent5>
      <a:accent6>
        <a:srgbClr val="F0EAD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6813EEF9-AA1B-4649-89D7-70AAA11DBE63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1C6AFE04-6791-4DA5-84F0-0FD79CD245AD&quot;"/>
    <we:property name="reportUrl" value="&quot;/groups/me/reports/0161996d-44dd-4844-909d-1aae7b9b3335/ba535e25558ab8360009?bookmarkGuid=3dd11fe2-bb97-4263-9c1e-8c7995140036&amp;bookmarkUsage=1&amp;ctid=5fcc9d9b-e3d3-4e19-ac0c-90aacae677cf&amp;fromEntryPoint=export&amp;pbi_source=storytelling_addin&quot;"/>
    <we:property name="reportName" value="&quot;Final Final Final Presentaion -cognitia &quot;"/>
    <we:property name="reportState" value="&quot;CONNECTED&quot;"/>
    <we:property name="embedUrl" value="&quot;/reportEmbed?reportId=0161996d-44dd-4844-909d-1aae7b9b3335&amp;config=eyJjbHVzdGVyVXJsIjoiaHR0cHM6Ly9XQUJJLVdFU1QtRVVST1BFLUItUFJJTUFSWS1yZWRpcmVjdC5hbmFseXNpcy53aW5kb3dzLm5ldCIsImVtYmVkRmVhdHVyZXMiOnsidXNhZ2VNZXRyaWNzVk5leHQiOnRydWV9fQ%3D%3D&amp;disableSensitivityBanner=true&amp;storytellingChangeViewModeShortcutKeys=true&quot;"/>
    <we:property name="pageName" value="&quot;ba535e25558ab8360009&quot;"/>
    <we:property name="pageDisplayName" value="&quot; overall -financials&quot;"/>
    <we:property name="datasetId" value="&quot;3df7c15b-62f2-481b-b102-02be048685e2&quot;"/>
    <we:property name="backgroundColor" value="&quot;#FFFFFF&quot;"/>
    <we:property name="bookmark" value="&quot;H4sIAAAAAAAAA+1bW3PbthL+Kx6+9MVzDkDc85Y4OacPaZtpOnnpZDwLYCGxlUgNSblxM/7vXV7sOrYUyUoiK7b9YhEAF/vtt9jFjR+zWDSLGZz/DHPMnmUvqurPOdR/HnGeHWflUCgcMM1NblPOncqFFzpQbbVoi6pssmcfsxbqCbbvimYJs04SFf7+/jiD2ewNTLqnBLMGj7MF1k1Vwqz4G4fGVNXWS7w4zvDDYlbV0Il820KLndgzak7PpAL/j6AeIbTFGb7F0A6lHpRQmCulLHgrNGPMUbNmaNBrtrJJJ7rv/qQqWyhK6qYrE8HlWnJgIaqcsZQc5l15Kmbt2MSfv/qwqAkdYT5fdMZ5Hs+gDBizHkKNzaDxx+z5ZFLjBNrx8dUnlSfVbDlfUf62WtYBf8XUV5Vt0Z5THwuSgmXbZBdkqDd1RWbsy4uyWdZd76eLujorItZ9i/8ty9FCefc4rf46qZFMGrNn7OI9lTRFOZmNDPxrjN8GQAHqDkzl/yAzdqDphaom2S/Oe9wvi/qSgPz4hvoHgplAUlFCzAFTkM6ooL1O0tr1dI6+HiNKJg35ifVCSOtl71Ij2SdkxUlVF4HsdpPvu8HzxWxGLNxEt4DzOaE+bWgILAfs1+njF8d7dbw1WsK8WpbtDbuz79fX7ghzcC/rPToREorojU0WQUIn9bOAmynQ/08Qd7I04zH6HBw5atIC0Ce/UdaCQuvPcFaQDar6tkwJKCVpJpBHlkMeOVMbZUKP8sWybQnrLZHJs5xZayRED9p54UTaKLKYk563ZYXEElNokWklfALPGWwMtl9v/MFiURVlO18VYtYMvi38uZkVAT/lIpsj5cbuR4QWejCLoasCh/oq9tXYY/2YvS4I/yD7HcyWndgfXtIbsfqr/IGUuvS/IRmS2n9cS3f9G03fyzewx/ueOS99QKd5St6iwxhCYAfC3LW6COdPDK61y8CkUI6D1t5EKZSOPsikvzBEiOS9VxxV5NFG8hCnvjTqCKWMNcloAzFZFygt79PfYhUovt4y6bRqFkULs1PfzUamj8vXtrbJ4GdKC6ciBQ2PJlrPYxLxQCLG8/l/38wfF3nbmGOM9D4IY2gKrSk9RyWjFn6PvLUdHSvVvKo57Tt9VPTdwSoDi7mUSTHOtHQhV9rEGDcva+97pfOgKdzWJAN/jlvFaCmaEoNkaaWQ3D6j57qF+ATLy8X3oyFuoy1GxpxiJk+U8cBikJBMkPc/Y2kWGIpu721YMz8q4rY1ycAfSLQULFFrmXgOygRtN05i1yztwbKkaV3PvNIodMqT2ZxD97G3c6fs+iC2FHdHPLikynlI0USgiBwCMZnyzVsW+6By+wH/IHjcEe5AYhQsWo25YjHnzNP8lqWDIHFdbhnLT4v4cBjcBetIX3LcAUYP0kJIaI3cnFrvcQyu2iZ4EBTuinc8m0lCOpOAmYTCihyTP4xRuAbWUPygxuDdkQ7UGaC/ZCDlSsjgDRMGd50cSWGNyCNLNtI/EZWRYaOsNQcK1rkkgdSRIQlmaank8SBc6gsP0Y6/pzV559tj1f17+E7Hep6SC8sT0NTfJaCFd2R8vRs9nFPjnxCaZY3bavK5TcQaz7Bc4hE9B6rvRuuew+S3BjOeAHOhKfgFq4JgiWaTin1mLvLkKqsOpkJLjB/NqqY5ujYuv09XWQlmcBXJdTCSMYX0g1nl4l7PsDY4wxzbaRVXWH6b2yZ10U5JQNEn7teY2vtOn78Wk2mvxNtAreOrs8FjDiXNHA96dTfkuodfqH1/geOZ2MXze01PplC3OyfcJwK/HoEX79fsXI5j+fzrnxZcDd5h71JHUJInLiT3WnpwFG72GGl2uldzCGFm/eZgqJqDcNO7a/g1A81s2ZD/YHwB9WGHm8dF5LcIOHe4C+ZYBAcGbJDdFaJEq261x2iz892cp4jzFHGeiDyYiHPH+2S62+VjNMUJMRjHwCf8svP1HwsCWIfp+Wta7a+g4qr+dtWluu+gLoavV3qEu0zuxm9wriRlnxija3kauy9jurbXNMpeUuHRvwVd9Ygj+6kq213j3wHugO5D2S3v0d7eIVc7BDmgtiuD2+YR9uB9dhjr0uRRMRDRRaVBazDY75zsckSQEqZgOArlJDOca+k2X05u8UPrqw+3pSnndDIICXIMzBjrtrglskYzYQTDPEIuvLV5cMzhzl9W5N13JLnFnAkG3KJ0Quwqi8c8WpOsUwACmUduN98QX2d9jk57TVZiNnAQJsodMZKwG9/v/b+ulot+jPAITMZEijoXnEHLeJ8biubHIkYsxw8OeyGrrjFVy7ZZQMA3UOKK60wUdqCMGMff66409d87ZpeaFn626Q7U1QuD31/8AxqJ4G2ZOQAA&quot;"/>
    <we:property name="initialStateBookmark" value="&quot;H4sIAAAAAAAAA+1aTXPbNhD9Kx1ecvG0AL9A+GY7bjuTJvHYmVw6Hs8CWEpIKJJDQo5Vj/57lyCdxp9UlFRy7JxsAuDi7b6HxQLUZWBsWxeweAMzDHaD/ar6OIPm4y+cBztBOTS+ffvq9d7xq7M3e68Pqbmqna3KNti9DBw0E3TvbTuHojNBjX+f7gRQFEcw6Z5yKFrcCWps2qqEwv6D/WDqcs0clzsBXtRF1UBn8sSBw87sOQ2nZ5qb/xrRjKCdPccT1K5vRZmKSKpExSJM4xgjAd2wth/gkd05pDPtpz+oSge2pGm6NiYwTkSWsgxTzULJgMdde24LNwxRi8OLuiHvyOdF3UXlgLBOqsZqKALvRYNtD/oyOKiK+cz/d3it/aSaNxqPMfddpbNuQZZMpV1F0ywpGkdNRbHyzdOqra2D4kw1UOqp755Wnw4apJlNsMuWO5/B7JlzGkOtN5HsTSYNTsANj4ffH2bffGaN7/h9Xg4kJbfxnlJLa8tJMYjgPz7e9W7oYt5SxNHsQ3MwhcZ1alMfiNaOBHq7agw2+wvPw0vbXAki3LnhwVbdXp5eKZbGf/hCk4Nkevj/k0ZOl92QlKs0FzpKeBIyJQWtAbl9Rbc1atslgZ6YbQsa6rqypZth6VamN1xH1R7VY9Hzml5vUNS3ZNJrWgPyWEWUrAVnGMU8YmxU05vQkeu0cGc8P/eslB53NrcSB6L9Bv9E8vS6LGxQ2Nej3qua81RwnSPLMhYxHnXFSmfrwfi3U6C/12Le2YrDJIxASBliCjxkkRSPoI55ZFn/HpQLhKY9o1mxsUgYbgiF//B5f22/t5/5Va5CSGIuM850limRSDG6RsAD3Z87R5ZuL5WcGRAq51koDBiQWuOoyZrONG/g3BIhVXPbJg+VyWQUCpRKcKTCS/Ansvwa66YzdFZ3T39h7jZYlHzRd089dmwnU4/oRNNb5vC8524rJdQ4Wg+yOyd3D2/pPa+m3WidDAONGbrWTTA/md0Es0vfxEUeMRQyRUyY4YrFqRlNOnZGWed2spGQZ2gSJhXTLFJcgxqvhr9fsnkoUK0DN2/XqSvbwmq8nlmDGTYTn5oNOPDO1P1UFvv+yvhu9L6Shi3539t+D8W8M/viJb1hqk/lCwJ1RcadW5p/o11jQ1spHsM5JmaR4bFQMZowZhLCNHwkzH3RZ2Dxk8F749IzGUdcKSF5HGnFIIQoBfaNdQlXXIhcMsHSiGOmYhZ/a6kDqUyzLJYpmQSmtAwzsf2yZPx28wlr7Stv84RKgAs6IvKMNBbzVCWbPNc9tDL2Zr8dzZ4XeauEY+BNA9LunFBmEEms4lTDJjP9KjciftJnRd9XRKVn0aCKZWwMZ/6gCJrOeRtkUdmiICZugq1h4aE+x2Jr1ZCcDpVyCtyYRJtMKTQpj7JNfgup6WByl9omWNIR7XkRNxqLoULGUCQJlyAjQM04YrbJs826FylPmLivu69DZRIqiDWIxEQmQSnZeF18z502p0o4VIlKhUplZhKj4mzzWjgjj/OqmcHVDenK31K2crn9EFxdzeoCO3TXbzDYD4C91VM08+KHxP4aHQmyHUc+mkZqe165d6AKfDyfFdby/N4vC8fVp2/IUqsv1uETXK4gkaCQZ7kIw1SFsR5NV/dcywnBTZJlkGQQhywKE2myUVsOL5yqLm5aI3M3fq30R1PN6z7nIWpgImI8lTRlqozxKda2f1pjsBx+XuWN3LXbVHPX1qDxCEq8Y9ehhQK0JZuRncf/uiu4Qmo7Ra74Qh/75b+mZjQ8gCYAAA==&quot;"/>
    <we:property name="isFiltersActionButtonVisible" value="false"/>
    <we:property name="isVisualContainerHeaderHidden" value="false"/>
    <we:property name="reportEmbeddedTime" value="&quot;2025-12-11T12:39:41.437Z&quot;"/>
    <we:property name="creatorTenantId" value="&quot;5fcc9d9b-e3d3-4e19-ac0c-90aacae677cf&quot;"/>
    <we:property name="creatorUserId" value="&quot;100320052F9813B6&quot;"/>
    <we:property name="creatorSessionId" value="&quot;0da59701-2415-4880-862d-e618d0a13b16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579</Words>
  <Application>Microsoft Office PowerPoint</Application>
  <PresentationFormat>Widescreen</PresentationFormat>
  <Paragraphs>124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Rahma Hassan Mahmoud Mohammed Allam</dc:creator>
  <cp:lastModifiedBy>Rahma Hassan Mahmoud Mohammed Allam</cp:lastModifiedBy>
  <cp:revision>34</cp:revision>
  <dcterms:created xsi:type="dcterms:W3CDTF">2025-12-10T23:16:36Z</dcterms:created>
  <dcterms:modified xsi:type="dcterms:W3CDTF">2025-12-11T13:00:32Z</dcterms:modified>
</cp:coreProperties>
</file>